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9"/>
  </p:notesMasterIdLst>
  <p:sldIdLst>
    <p:sldId id="256" r:id="rId5"/>
    <p:sldId id="258" r:id="rId6"/>
    <p:sldId id="261" r:id="rId7"/>
    <p:sldId id="304" r:id="rId8"/>
    <p:sldId id="265" r:id="rId9"/>
    <p:sldId id="305" r:id="rId10"/>
    <p:sldId id="306" r:id="rId11"/>
    <p:sldId id="310" r:id="rId12"/>
    <p:sldId id="1517" r:id="rId13"/>
    <p:sldId id="1516" r:id="rId14"/>
    <p:sldId id="308" r:id="rId15"/>
    <p:sldId id="1519" r:id="rId16"/>
    <p:sldId id="1518" r:id="rId17"/>
    <p:sldId id="1525" r:id="rId18"/>
    <p:sldId id="1515" r:id="rId19"/>
    <p:sldId id="1514" r:id="rId20"/>
    <p:sldId id="1520" r:id="rId21"/>
    <p:sldId id="1524" r:id="rId22"/>
    <p:sldId id="309" r:id="rId23"/>
    <p:sldId id="307" r:id="rId24"/>
    <p:sldId id="311" r:id="rId25"/>
    <p:sldId id="1504" r:id="rId26"/>
    <p:sldId id="1506" r:id="rId27"/>
    <p:sldId id="312" r:id="rId28"/>
    <p:sldId id="1505" r:id="rId29"/>
    <p:sldId id="1507" r:id="rId30"/>
    <p:sldId id="1508" r:id="rId31"/>
    <p:sldId id="1510" r:id="rId32"/>
    <p:sldId id="1511" r:id="rId33"/>
    <p:sldId id="1513" r:id="rId34"/>
    <p:sldId id="1512" r:id="rId35"/>
    <p:sldId id="1521" r:id="rId36"/>
    <p:sldId id="1523" r:id="rId37"/>
    <p:sldId id="1522" r:id="rId38"/>
  </p:sldIdLst>
  <p:sldSz cx="12192000" cy="6858000"/>
  <p:notesSz cx="6858000" cy="9144000"/>
  <p:embeddedFontLst>
    <p:embeddedFont>
      <p:font typeface="Host Grotesk" panose="020B0604020202020204" charset="0"/>
      <p:regular r:id="rId40"/>
      <p:bold r:id="rId41"/>
      <p:italic r:id="rId42"/>
      <p:boldItalic r:id="rId4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ciones (borrar)" id="{9C22563F-5DD3-44F3-A067-D11345274B75}">
          <p14:sldIdLst>
            <p14:sldId id="256"/>
            <p14:sldId id="258"/>
            <p14:sldId id="261"/>
          </p14:sldIdLst>
        </p14:section>
        <p14:section name="Ejemplo: slides obligatorias" id="{E696F882-5BFD-416E-8839-4141AEA4E78C}">
          <p14:sldIdLst>
            <p14:sldId id="304"/>
            <p14:sldId id="265"/>
            <p14:sldId id="305"/>
          </p14:sldIdLst>
        </p14:section>
        <p14:section name="LLMs" id="{826FF799-7EA7-4200-BDFD-5BA505E7ABA8}">
          <p14:sldIdLst>
            <p14:sldId id="306"/>
            <p14:sldId id="310"/>
            <p14:sldId id="1517"/>
            <p14:sldId id="1516"/>
            <p14:sldId id="308"/>
            <p14:sldId id="1519"/>
            <p14:sldId id="1518"/>
            <p14:sldId id="1525"/>
            <p14:sldId id="1515"/>
            <p14:sldId id="1514"/>
            <p14:sldId id="1520"/>
            <p14:sldId id="1524"/>
          </p14:sldIdLst>
        </p14:section>
        <p14:section name="ACA" id="{1B81FE6F-EA7C-4C26-A256-8F1F3E2F1CF1}">
          <p14:sldIdLst>
            <p14:sldId id="309"/>
            <p14:sldId id="307"/>
            <p14:sldId id="311"/>
            <p14:sldId id="1504"/>
            <p14:sldId id="1506"/>
            <p14:sldId id="312"/>
            <p14:sldId id="1505"/>
            <p14:sldId id="1507"/>
            <p14:sldId id="1508"/>
            <p14:sldId id="1510"/>
            <p14:sldId id="1511"/>
            <p14:sldId id="1513"/>
            <p14:sldId id="1512"/>
            <p14:sldId id="1521"/>
            <p14:sldId id="1523"/>
            <p14:sldId id="15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5FB"/>
    <a:srgbClr val="18DEE7"/>
    <a:srgbClr val="F1F4D9"/>
    <a:srgbClr val="233837"/>
    <a:srgbClr val="E26B45"/>
    <a:srgbClr val="83B95D"/>
    <a:srgbClr val="1A7051"/>
    <a:srgbClr val="EC167F"/>
    <a:srgbClr val="8C8367"/>
    <a:srgbClr val="2979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2E4CC-82A9-409B-BC9A-47EFD64CAF07}" v="260" dt="2025-05-29T13:52:41.378"/>
    <p1510:client id="{F6087DDD-C75F-4CEE-B740-BF45A03F1D05}" v="452" dt="2025-05-28T20:55:45.97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Porras Rodríguez" userId="ccee4686-7076-4018-baa0-0748598ae102" providerId="ADAL" clId="{4802E4CC-82A9-409B-BC9A-47EFD64CAF07}"/>
    <pc:docChg chg="undo custSel addSld delSld modSld sldOrd addSection delSection modSection">
      <pc:chgData name="Santiago Porras Rodríguez" userId="ccee4686-7076-4018-baa0-0748598ae102" providerId="ADAL" clId="{4802E4CC-82A9-409B-BC9A-47EFD64CAF07}" dt="2025-05-29T13:52:41.377" v="1098" actId="1076"/>
      <pc:docMkLst>
        <pc:docMk/>
      </pc:docMkLst>
      <pc:sldChg chg="del mod modShow">
        <pc:chgData name="Santiago Porras Rodríguez" userId="ccee4686-7076-4018-baa0-0748598ae102" providerId="ADAL" clId="{4802E4CC-82A9-409B-BC9A-47EFD64CAF07}" dt="2025-05-27T14:31:26.207" v="198" actId="47"/>
        <pc:sldMkLst>
          <pc:docMk/>
          <pc:sldMk cId="256304558" sldId="262"/>
        </pc:sldMkLst>
      </pc:sldChg>
      <pc:sldChg chg="addSp delSp modSp del mod modClrScheme chgLayout">
        <pc:chgData name="Santiago Porras Rodríguez" userId="ccee4686-7076-4018-baa0-0748598ae102" providerId="ADAL" clId="{4802E4CC-82A9-409B-BC9A-47EFD64CAF07}" dt="2025-05-27T14:23:02.331" v="80" actId="47"/>
        <pc:sldMkLst>
          <pc:docMk/>
          <pc:sldMk cId="940404696" sldId="267"/>
        </pc:sldMkLst>
      </pc:sldChg>
      <pc:sldChg chg="del">
        <pc:chgData name="Santiago Porras Rodríguez" userId="ccee4686-7076-4018-baa0-0748598ae102" providerId="ADAL" clId="{4802E4CC-82A9-409B-BC9A-47EFD64CAF07}" dt="2025-05-27T14:23:02.331" v="80" actId="47"/>
        <pc:sldMkLst>
          <pc:docMk/>
          <pc:sldMk cId="2356604723" sldId="268"/>
        </pc:sldMkLst>
      </pc:sldChg>
      <pc:sldChg chg="del">
        <pc:chgData name="Santiago Porras Rodríguez" userId="ccee4686-7076-4018-baa0-0748598ae102" providerId="ADAL" clId="{4802E4CC-82A9-409B-BC9A-47EFD64CAF07}" dt="2025-05-27T14:23:02.331" v="80" actId="47"/>
        <pc:sldMkLst>
          <pc:docMk/>
          <pc:sldMk cId="2341246914" sldId="271"/>
        </pc:sldMkLst>
      </pc:sldChg>
      <pc:sldChg chg="del">
        <pc:chgData name="Santiago Porras Rodríguez" userId="ccee4686-7076-4018-baa0-0748598ae102" providerId="ADAL" clId="{4802E4CC-82A9-409B-BC9A-47EFD64CAF07}" dt="2025-05-27T14:23:02.331" v="80" actId="47"/>
        <pc:sldMkLst>
          <pc:docMk/>
          <pc:sldMk cId="1760805858" sldId="272"/>
        </pc:sldMkLst>
      </pc:sldChg>
      <pc:sldChg chg="del">
        <pc:chgData name="Santiago Porras Rodríguez" userId="ccee4686-7076-4018-baa0-0748598ae102" providerId="ADAL" clId="{4802E4CC-82A9-409B-BC9A-47EFD64CAF07}" dt="2025-05-27T14:23:02.331" v="80" actId="47"/>
        <pc:sldMkLst>
          <pc:docMk/>
          <pc:sldMk cId="1074337003" sldId="274"/>
        </pc:sldMkLst>
      </pc:sldChg>
      <pc:sldChg chg="del">
        <pc:chgData name="Santiago Porras Rodríguez" userId="ccee4686-7076-4018-baa0-0748598ae102" providerId="ADAL" clId="{4802E4CC-82A9-409B-BC9A-47EFD64CAF07}" dt="2025-05-27T14:23:02.331" v="80" actId="47"/>
        <pc:sldMkLst>
          <pc:docMk/>
          <pc:sldMk cId="76964504" sldId="276"/>
        </pc:sldMkLst>
      </pc:sldChg>
      <pc:sldChg chg="del">
        <pc:chgData name="Santiago Porras Rodríguez" userId="ccee4686-7076-4018-baa0-0748598ae102" providerId="ADAL" clId="{4802E4CC-82A9-409B-BC9A-47EFD64CAF07}" dt="2025-05-27T14:23:02.331" v="80" actId="47"/>
        <pc:sldMkLst>
          <pc:docMk/>
          <pc:sldMk cId="4012463523" sldId="277"/>
        </pc:sldMkLst>
      </pc:sldChg>
      <pc:sldChg chg="del">
        <pc:chgData name="Santiago Porras Rodríguez" userId="ccee4686-7076-4018-baa0-0748598ae102" providerId="ADAL" clId="{4802E4CC-82A9-409B-BC9A-47EFD64CAF07}" dt="2025-05-27T14:23:02.331" v="80" actId="47"/>
        <pc:sldMkLst>
          <pc:docMk/>
          <pc:sldMk cId="3656294771" sldId="278"/>
        </pc:sldMkLst>
      </pc:sldChg>
      <pc:sldChg chg="del">
        <pc:chgData name="Santiago Porras Rodríguez" userId="ccee4686-7076-4018-baa0-0748598ae102" providerId="ADAL" clId="{4802E4CC-82A9-409B-BC9A-47EFD64CAF07}" dt="2025-05-27T14:23:02.331" v="80" actId="47"/>
        <pc:sldMkLst>
          <pc:docMk/>
          <pc:sldMk cId="1421373956" sldId="280"/>
        </pc:sldMkLst>
      </pc:sldChg>
      <pc:sldChg chg="del">
        <pc:chgData name="Santiago Porras Rodríguez" userId="ccee4686-7076-4018-baa0-0748598ae102" providerId="ADAL" clId="{4802E4CC-82A9-409B-BC9A-47EFD64CAF07}" dt="2025-05-27T14:23:02.331" v="80" actId="47"/>
        <pc:sldMkLst>
          <pc:docMk/>
          <pc:sldMk cId="787041348" sldId="284"/>
        </pc:sldMkLst>
      </pc:sldChg>
      <pc:sldChg chg="del">
        <pc:chgData name="Santiago Porras Rodríguez" userId="ccee4686-7076-4018-baa0-0748598ae102" providerId="ADAL" clId="{4802E4CC-82A9-409B-BC9A-47EFD64CAF07}" dt="2025-05-27T14:23:02.331" v="80" actId="47"/>
        <pc:sldMkLst>
          <pc:docMk/>
          <pc:sldMk cId="406803735" sldId="293"/>
        </pc:sldMkLst>
      </pc:sldChg>
      <pc:sldChg chg="del">
        <pc:chgData name="Santiago Porras Rodríguez" userId="ccee4686-7076-4018-baa0-0748598ae102" providerId="ADAL" clId="{4802E4CC-82A9-409B-BC9A-47EFD64CAF07}" dt="2025-05-27T14:23:02.331" v="80" actId="47"/>
        <pc:sldMkLst>
          <pc:docMk/>
          <pc:sldMk cId="4206867291" sldId="294"/>
        </pc:sldMkLst>
      </pc:sldChg>
      <pc:sldChg chg="del">
        <pc:chgData name="Santiago Porras Rodríguez" userId="ccee4686-7076-4018-baa0-0748598ae102" providerId="ADAL" clId="{4802E4CC-82A9-409B-BC9A-47EFD64CAF07}" dt="2025-05-27T14:23:02.331" v="80" actId="47"/>
        <pc:sldMkLst>
          <pc:docMk/>
          <pc:sldMk cId="451281285" sldId="295"/>
        </pc:sldMkLst>
      </pc:sldChg>
      <pc:sldChg chg="del">
        <pc:chgData name="Santiago Porras Rodríguez" userId="ccee4686-7076-4018-baa0-0748598ae102" providerId="ADAL" clId="{4802E4CC-82A9-409B-BC9A-47EFD64CAF07}" dt="2025-05-27T14:23:02.331" v="80" actId="47"/>
        <pc:sldMkLst>
          <pc:docMk/>
          <pc:sldMk cId="2264335401" sldId="296"/>
        </pc:sldMkLst>
      </pc:sldChg>
      <pc:sldChg chg="del">
        <pc:chgData name="Santiago Porras Rodríguez" userId="ccee4686-7076-4018-baa0-0748598ae102" providerId="ADAL" clId="{4802E4CC-82A9-409B-BC9A-47EFD64CAF07}" dt="2025-05-27T14:23:02.331" v="80" actId="47"/>
        <pc:sldMkLst>
          <pc:docMk/>
          <pc:sldMk cId="560518667" sldId="297"/>
        </pc:sldMkLst>
      </pc:sldChg>
      <pc:sldChg chg="del">
        <pc:chgData name="Santiago Porras Rodríguez" userId="ccee4686-7076-4018-baa0-0748598ae102" providerId="ADAL" clId="{4802E4CC-82A9-409B-BC9A-47EFD64CAF07}" dt="2025-05-27T14:23:02.331" v="80" actId="47"/>
        <pc:sldMkLst>
          <pc:docMk/>
          <pc:sldMk cId="3230117771" sldId="298"/>
        </pc:sldMkLst>
      </pc:sldChg>
      <pc:sldChg chg="del">
        <pc:chgData name="Santiago Porras Rodríguez" userId="ccee4686-7076-4018-baa0-0748598ae102" providerId="ADAL" clId="{4802E4CC-82A9-409B-BC9A-47EFD64CAF07}" dt="2025-05-27T14:23:02.331" v="80" actId="47"/>
        <pc:sldMkLst>
          <pc:docMk/>
          <pc:sldMk cId="1026993931" sldId="299"/>
        </pc:sldMkLst>
      </pc:sldChg>
      <pc:sldChg chg="del">
        <pc:chgData name="Santiago Porras Rodríguez" userId="ccee4686-7076-4018-baa0-0748598ae102" providerId="ADAL" clId="{4802E4CC-82A9-409B-BC9A-47EFD64CAF07}" dt="2025-05-27T14:23:02.331" v="80" actId="47"/>
        <pc:sldMkLst>
          <pc:docMk/>
          <pc:sldMk cId="667225774" sldId="300"/>
        </pc:sldMkLst>
      </pc:sldChg>
      <pc:sldChg chg="del">
        <pc:chgData name="Santiago Porras Rodríguez" userId="ccee4686-7076-4018-baa0-0748598ae102" providerId="ADAL" clId="{4802E4CC-82A9-409B-BC9A-47EFD64CAF07}" dt="2025-05-27T14:23:02.331" v="80" actId="47"/>
        <pc:sldMkLst>
          <pc:docMk/>
          <pc:sldMk cId="3869686628" sldId="301"/>
        </pc:sldMkLst>
      </pc:sldChg>
      <pc:sldChg chg="del">
        <pc:chgData name="Santiago Porras Rodríguez" userId="ccee4686-7076-4018-baa0-0748598ae102" providerId="ADAL" clId="{4802E4CC-82A9-409B-BC9A-47EFD64CAF07}" dt="2025-05-27T14:23:02.331" v="80" actId="47"/>
        <pc:sldMkLst>
          <pc:docMk/>
          <pc:sldMk cId="2591992512" sldId="302"/>
        </pc:sldMkLst>
      </pc:sldChg>
      <pc:sldChg chg="addSp delSp modSp mod modClrScheme modAnim chgLayout">
        <pc:chgData name="Santiago Porras Rodríguez" userId="ccee4686-7076-4018-baa0-0748598ae102" providerId="ADAL" clId="{4802E4CC-82A9-409B-BC9A-47EFD64CAF07}" dt="2025-05-29T10:15:40.340" v="1016"/>
        <pc:sldMkLst>
          <pc:docMk/>
          <pc:sldMk cId="3949876734" sldId="304"/>
        </pc:sldMkLst>
        <pc:spChg chg="mod ord">
          <ac:chgData name="Santiago Porras Rodríguez" userId="ccee4686-7076-4018-baa0-0748598ae102" providerId="ADAL" clId="{4802E4CC-82A9-409B-BC9A-47EFD64CAF07}" dt="2025-05-29T10:13:22.186" v="996" actId="700"/>
          <ac:spMkLst>
            <pc:docMk/>
            <pc:sldMk cId="3949876734" sldId="304"/>
            <ac:spMk id="2" creationId="{2C243E7E-C858-12F4-1A08-8552CB2DF18A}"/>
          </ac:spMkLst>
        </pc:spChg>
        <pc:spChg chg="mod ord">
          <ac:chgData name="Santiago Porras Rodríguez" userId="ccee4686-7076-4018-baa0-0748598ae102" providerId="ADAL" clId="{4802E4CC-82A9-409B-BC9A-47EFD64CAF07}" dt="2025-05-29T10:13:22.186" v="996" actId="700"/>
          <ac:spMkLst>
            <pc:docMk/>
            <pc:sldMk cId="3949876734" sldId="304"/>
            <ac:spMk id="3" creationId="{89B2FAA6-EDBE-0FE9-1570-A6541817FEE7}"/>
          </ac:spMkLst>
        </pc:spChg>
        <pc:spChg chg="add del mod">
          <ac:chgData name="Santiago Porras Rodríguez" userId="ccee4686-7076-4018-baa0-0748598ae102" providerId="ADAL" clId="{4802E4CC-82A9-409B-BC9A-47EFD64CAF07}" dt="2025-05-29T10:12:56.467" v="992" actId="478"/>
          <ac:spMkLst>
            <pc:docMk/>
            <pc:sldMk cId="3949876734" sldId="304"/>
            <ac:spMk id="5" creationId="{0B2438F1-26CA-0EDD-7DAC-57C3573BDF8C}"/>
          </ac:spMkLst>
        </pc:spChg>
        <pc:spChg chg="mod ord">
          <ac:chgData name="Santiago Porras Rodríguez" userId="ccee4686-7076-4018-baa0-0748598ae102" providerId="ADAL" clId="{4802E4CC-82A9-409B-BC9A-47EFD64CAF07}" dt="2025-05-29T10:13:22.186" v="996" actId="700"/>
          <ac:spMkLst>
            <pc:docMk/>
            <pc:sldMk cId="3949876734" sldId="304"/>
            <ac:spMk id="6" creationId="{CBEF5F6C-A287-C5C7-C8F8-E7828F6B517E}"/>
          </ac:spMkLst>
        </pc:spChg>
        <pc:spChg chg="add del mod">
          <ac:chgData name="Santiago Porras Rodríguez" userId="ccee4686-7076-4018-baa0-0748598ae102" providerId="ADAL" clId="{4802E4CC-82A9-409B-BC9A-47EFD64CAF07}" dt="2025-05-29T10:12:54.298" v="991" actId="478"/>
          <ac:spMkLst>
            <pc:docMk/>
            <pc:sldMk cId="3949876734" sldId="304"/>
            <ac:spMk id="7" creationId="{0E901C14-6B93-D4F1-70BC-E9A6195ED59E}"/>
          </ac:spMkLst>
        </pc:spChg>
        <pc:spChg chg="add del mod ord">
          <ac:chgData name="Santiago Porras Rodríguez" userId="ccee4686-7076-4018-baa0-0748598ae102" providerId="ADAL" clId="{4802E4CC-82A9-409B-BC9A-47EFD64CAF07}" dt="2025-05-29T10:13:11.542" v="994" actId="700"/>
          <ac:spMkLst>
            <pc:docMk/>
            <pc:sldMk cId="3949876734" sldId="304"/>
            <ac:spMk id="8" creationId="{1E21A87B-5D9D-3D7F-A2EC-56687A1CAC67}"/>
          </ac:spMkLst>
        </pc:spChg>
        <pc:spChg chg="add mod ord">
          <ac:chgData name="Santiago Porras Rodríguez" userId="ccee4686-7076-4018-baa0-0748598ae102" providerId="ADAL" clId="{4802E4CC-82A9-409B-BC9A-47EFD64CAF07}" dt="2025-05-29T10:14:05.453" v="1000" actId="167"/>
          <ac:spMkLst>
            <pc:docMk/>
            <pc:sldMk cId="3949876734" sldId="304"/>
            <ac:spMk id="9" creationId="{2D647E74-45B1-0D4D-EF7A-12EF4D39DDDE}"/>
          </ac:spMkLst>
        </pc:spChg>
        <pc:picChg chg="add del">
          <ac:chgData name="Santiago Porras Rodríguez" userId="ccee4686-7076-4018-baa0-0748598ae102" providerId="ADAL" clId="{4802E4CC-82A9-409B-BC9A-47EFD64CAF07}" dt="2025-05-28T23:23:05.507" v="782" actId="478"/>
          <ac:picMkLst>
            <pc:docMk/>
            <pc:sldMk cId="3949876734" sldId="304"/>
            <ac:picMk id="14" creationId="{4F55368E-0D50-C1D3-6E27-BF8D5186A44F}"/>
          </ac:picMkLst>
        </pc:picChg>
        <pc:picChg chg="add mod">
          <ac:chgData name="Santiago Porras Rodríguez" userId="ccee4686-7076-4018-baa0-0748598ae102" providerId="ADAL" clId="{4802E4CC-82A9-409B-BC9A-47EFD64CAF07}" dt="2025-05-29T10:14:55.717" v="1003" actId="1076"/>
          <ac:picMkLst>
            <pc:docMk/>
            <pc:sldMk cId="3949876734" sldId="304"/>
            <ac:picMk id="7170" creationId="{B9CF40E9-1452-F6A5-34A9-CAD72BFD689C}"/>
          </ac:picMkLst>
        </pc:picChg>
      </pc:sldChg>
      <pc:sldChg chg="addSp delSp modSp new mod ord modClrScheme chgLayout">
        <pc:chgData name="Santiago Porras Rodríguez" userId="ccee4686-7076-4018-baa0-0748598ae102" providerId="ADAL" clId="{4802E4CC-82A9-409B-BC9A-47EFD64CAF07}" dt="2025-05-29T10:04:41.199" v="883" actId="403"/>
        <pc:sldMkLst>
          <pc:docMk/>
          <pc:sldMk cId="140516391" sldId="305"/>
        </pc:sldMkLst>
        <pc:spChg chg="add mod">
          <ac:chgData name="Santiago Porras Rodríguez" userId="ccee4686-7076-4018-baa0-0748598ae102" providerId="ADAL" clId="{4802E4CC-82A9-409B-BC9A-47EFD64CAF07}" dt="2025-05-27T14:27:08.793" v="168" actId="14100"/>
          <ac:spMkLst>
            <pc:docMk/>
            <pc:sldMk cId="140516391" sldId="305"/>
            <ac:spMk id="2" creationId="{2783A1FD-9069-0067-C232-114EEE6C2390}"/>
          </ac:spMkLst>
        </pc:spChg>
        <pc:spChg chg="add mod">
          <ac:chgData name="Santiago Porras Rodríguez" userId="ccee4686-7076-4018-baa0-0748598ae102" providerId="ADAL" clId="{4802E4CC-82A9-409B-BC9A-47EFD64CAF07}" dt="2025-05-29T10:04:41.199" v="883" actId="403"/>
          <ac:spMkLst>
            <pc:docMk/>
            <pc:sldMk cId="140516391" sldId="305"/>
            <ac:spMk id="4" creationId="{A963E156-F7BB-45B7-56F7-7407DF34A7FE}"/>
          </ac:spMkLst>
        </pc:spChg>
        <pc:picChg chg="add mod">
          <ac:chgData name="Santiago Porras Rodríguez" userId="ccee4686-7076-4018-baa0-0748598ae102" providerId="ADAL" clId="{4802E4CC-82A9-409B-BC9A-47EFD64CAF07}" dt="2025-05-27T14:26:56.491" v="167" actId="962"/>
          <ac:picMkLst>
            <pc:docMk/>
            <pc:sldMk cId="140516391" sldId="305"/>
            <ac:picMk id="9" creationId="{F542E0FF-E7E5-3A0B-D288-1EFB39151EF9}"/>
          </ac:picMkLst>
        </pc:picChg>
      </pc:sldChg>
      <pc:sldChg chg="del">
        <pc:chgData name="Santiago Porras Rodríguez" userId="ccee4686-7076-4018-baa0-0748598ae102" providerId="ADAL" clId="{4802E4CC-82A9-409B-BC9A-47EFD64CAF07}" dt="2025-05-27T14:23:02.331" v="80" actId="47"/>
        <pc:sldMkLst>
          <pc:docMk/>
          <pc:sldMk cId="1024397489" sldId="305"/>
        </pc:sldMkLst>
      </pc:sldChg>
      <pc:sldChg chg="new del">
        <pc:chgData name="Santiago Porras Rodríguez" userId="ccee4686-7076-4018-baa0-0748598ae102" providerId="ADAL" clId="{4802E4CC-82A9-409B-BC9A-47EFD64CAF07}" dt="2025-05-27T11:18:31.776" v="43" actId="2696"/>
        <pc:sldMkLst>
          <pc:docMk/>
          <pc:sldMk cId="1928676320" sldId="306"/>
        </pc:sldMkLst>
      </pc:sldChg>
      <pc:sldChg chg="addSp modSp new mod modClrScheme chgLayout">
        <pc:chgData name="Santiago Porras Rodríguez" userId="ccee4686-7076-4018-baa0-0748598ae102" providerId="ADAL" clId="{4802E4CC-82A9-409B-BC9A-47EFD64CAF07}" dt="2025-05-29T08:01:17.485" v="853" actId="20577"/>
        <pc:sldMkLst>
          <pc:docMk/>
          <pc:sldMk cId="3378995339" sldId="306"/>
        </pc:sldMkLst>
        <pc:spChg chg="add mod">
          <ac:chgData name="Santiago Porras Rodríguez" userId="ccee4686-7076-4018-baa0-0748598ae102" providerId="ADAL" clId="{4802E4CC-82A9-409B-BC9A-47EFD64CAF07}" dt="2025-05-29T08:01:17.485" v="853" actId="20577"/>
          <ac:spMkLst>
            <pc:docMk/>
            <pc:sldMk cId="3378995339" sldId="306"/>
            <ac:spMk id="2" creationId="{70A7D293-5F4D-F5DB-F537-3054D665F1A2}"/>
          </ac:spMkLst>
        </pc:spChg>
        <pc:spChg chg="add mod">
          <ac:chgData name="Santiago Porras Rodríguez" userId="ccee4686-7076-4018-baa0-0748598ae102" providerId="ADAL" clId="{4802E4CC-82A9-409B-BC9A-47EFD64CAF07}" dt="2025-05-27T14:27:40.661" v="170" actId="700"/>
          <ac:spMkLst>
            <pc:docMk/>
            <pc:sldMk cId="3378995339" sldId="306"/>
            <ac:spMk id="3" creationId="{07353F36-ABCC-4297-0174-507541187907}"/>
          </ac:spMkLst>
        </pc:spChg>
      </pc:sldChg>
      <pc:sldChg chg="addSp delSp modSp new mod ord modClrScheme chgLayout">
        <pc:chgData name="Santiago Porras Rodríguez" userId="ccee4686-7076-4018-baa0-0748598ae102" providerId="ADAL" clId="{4802E4CC-82A9-409B-BC9A-47EFD64CAF07}" dt="2025-05-28T14:32:57.790" v="282"/>
        <pc:sldMkLst>
          <pc:docMk/>
          <pc:sldMk cId="3428380777" sldId="307"/>
        </pc:sldMkLst>
        <pc:spChg chg="mod ord">
          <ac:chgData name="Santiago Porras Rodríguez" userId="ccee4686-7076-4018-baa0-0748598ae102" providerId="ADAL" clId="{4802E4CC-82A9-409B-BC9A-47EFD64CAF07}" dt="2025-05-27T14:28:46.560" v="196" actId="700"/>
          <ac:spMkLst>
            <pc:docMk/>
            <pc:sldMk cId="3428380777" sldId="307"/>
            <ac:spMk id="2" creationId="{DDC4424B-0453-E9D7-A3A2-7FEAED24E9DB}"/>
          </ac:spMkLst>
        </pc:spChg>
        <pc:spChg chg="add mod ord">
          <ac:chgData name="Santiago Porras Rodríguez" userId="ccee4686-7076-4018-baa0-0748598ae102" providerId="ADAL" clId="{4802E4CC-82A9-409B-BC9A-47EFD64CAF07}" dt="2025-05-27T14:28:46.560" v="196" actId="700"/>
          <ac:spMkLst>
            <pc:docMk/>
            <pc:sldMk cId="3428380777" sldId="307"/>
            <ac:spMk id="4" creationId="{40651516-E179-13ED-3DB2-E1788CAAC02B}"/>
          </ac:spMkLst>
        </pc:spChg>
      </pc:sldChg>
      <pc:sldChg chg="addSp modSp new mod modNotesTx">
        <pc:chgData name="Santiago Porras Rodríguez" userId="ccee4686-7076-4018-baa0-0748598ae102" providerId="ADAL" clId="{4802E4CC-82A9-409B-BC9A-47EFD64CAF07}" dt="2025-05-28T22:43:19.071" v="489" actId="5793"/>
        <pc:sldMkLst>
          <pc:docMk/>
          <pc:sldMk cId="784962518" sldId="308"/>
        </pc:sldMkLst>
        <pc:spChg chg="mod">
          <ac:chgData name="Santiago Porras Rodríguez" userId="ccee4686-7076-4018-baa0-0748598ae102" providerId="ADAL" clId="{4802E4CC-82A9-409B-BC9A-47EFD64CAF07}" dt="2025-05-28T22:42:51.764" v="487" actId="14100"/>
          <ac:spMkLst>
            <pc:docMk/>
            <pc:sldMk cId="784962518" sldId="308"/>
            <ac:spMk id="2" creationId="{D7A99084-97EA-D3C9-121A-503DE591A4CA}"/>
          </ac:spMkLst>
        </pc:spChg>
        <pc:spChg chg="mod">
          <ac:chgData name="Santiago Porras Rodríguez" userId="ccee4686-7076-4018-baa0-0748598ae102" providerId="ADAL" clId="{4802E4CC-82A9-409B-BC9A-47EFD64CAF07}" dt="2025-05-28T22:43:19.071" v="489" actId="5793"/>
          <ac:spMkLst>
            <pc:docMk/>
            <pc:sldMk cId="784962518" sldId="308"/>
            <ac:spMk id="3" creationId="{8CA04EEC-A05B-F3EA-41F6-AE87B1F02BA6}"/>
          </ac:spMkLst>
        </pc:spChg>
        <pc:picChg chg="add mod ord modCrop">
          <ac:chgData name="Santiago Porras Rodríguez" userId="ccee4686-7076-4018-baa0-0748598ae102" providerId="ADAL" clId="{4802E4CC-82A9-409B-BC9A-47EFD64CAF07}" dt="2025-05-28T22:42:33.099" v="484" actId="167"/>
          <ac:picMkLst>
            <pc:docMk/>
            <pc:sldMk cId="784962518" sldId="308"/>
            <ac:picMk id="5" creationId="{103F2D45-E676-C72D-012B-2F0BA9E5C2CE}"/>
          </ac:picMkLst>
        </pc:picChg>
      </pc:sldChg>
      <pc:sldChg chg="ord">
        <pc:chgData name="Santiago Porras Rodríguez" userId="ccee4686-7076-4018-baa0-0748598ae102" providerId="ADAL" clId="{4802E4CC-82A9-409B-BC9A-47EFD64CAF07}" dt="2025-05-28T14:32:57.790" v="282"/>
        <pc:sldMkLst>
          <pc:docMk/>
          <pc:sldMk cId="3065178960" sldId="309"/>
        </pc:sldMkLst>
      </pc:sldChg>
      <pc:sldChg chg="modSp mod modNotesTx">
        <pc:chgData name="Santiago Porras Rodríguez" userId="ccee4686-7076-4018-baa0-0748598ae102" providerId="ADAL" clId="{4802E4CC-82A9-409B-BC9A-47EFD64CAF07}" dt="2025-05-29T13:46:27.921" v="1069" actId="20577"/>
        <pc:sldMkLst>
          <pc:docMk/>
          <pc:sldMk cId="251259175" sldId="310"/>
        </pc:sldMkLst>
        <pc:spChg chg="mod">
          <ac:chgData name="Santiago Porras Rodríguez" userId="ccee4686-7076-4018-baa0-0748598ae102" providerId="ADAL" clId="{4802E4CC-82A9-409B-BC9A-47EFD64CAF07}" dt="2025-05-29T13:46:27.921" v="1069" actId="20577"/>
          <ac:spMkLst>
            <pc:docMk/>
            <pc:sldMk cId="251259175" sldId="310"/>
            <ac:spMk id="4" creationId="{9E3D085E-209C-70E0-0D61-EA382EB46B72}"/>
          </ac:spMkLst>
        </pc:spChg>
      </pc:sldChg>
      <pc:sldChg chg="ord">
        <pc:chgData name="Santiago Porras Rodríguez" userId="ccee4686-7076-4018-baa0-0748598ae102" providerId="ADAL" clId="{4802E4CC-82A9-409B-BC9A-47EFD64CAF07}" dt="2025-05-28T14:32:57.790" v="282"/>
        <pc:sldMkLst>
          <pc:docMk/>
          <pc:sldMk cId="3008945594" sldId="311"/>
        </pc:sldMkLst>
      </pc:sldChg>
      <pc:sldChg chg="ord">
        <pc:chgData name="Santiago Porras Rodríguez" userId="ccee4686-7076-4018-baa0-0748598ae102" providerId="ADAL" clId="{4802E4CC-82A9-409B-BC9A-47EFD64CAF07}" dt="2025-05-28T14:32:57.790" v="282"/>
        <pc:sldMkLst>
          <pc:docMk/>
          <pc:sldMk cId="1172536431" sldId="312"/>
        </pc:sldMkLst>
      </pc:sldChg>
      <pc:sldChg chg="ord">
        <pc:chgData name="Santiago Porras Rodríguez" userId="ccee4686-7076-4018-baa0-0748598ae102" providerId="ADAL" clId="{4802E4CC-82A9-409B-BC9A-47EFD64CAF07}" dt="2025-05-28T14:32:57.790" v="282"/>
        <pc:sldMkLst>
          <pc:docMk/>
          <pc:sldMk cId="177905334" sldId="1504"/>
        </pc:sldMkLst>
      </pc:sldChg>
      <pc:sldChg chg="ord">
        <pc:chgData name="Santiago Porras Rodríguez" userId="ccee4686-7076-4018-baa0-0748598ae102" providerId="ADAL" clId="{4802E4CC-82A9-409B-BC9A-47EFD64CAF07}" dt="2025-05-28T14:32:57.790" v="282"/>
        <pc:sldMkLst>
          <pc:docMk/>
          <pc:sldMk cId="1675448049" sldId="1505"/>
        </pc:sldMkLst>
      </pc:sldChg>
      <pc:sldChg chg="ord">
        <pc:chgData name="Santiago Porras Rodríguez" userId="ccee4686-7076-4018-baa0-0748598ae102" providerId="ADAL" clId="{4802E4CC-82A9-409B-BC9A-47EFD64CAF07}" dt="2025-05-28T14:32:57.790" v="282"/>
        <pc:sldMkLst>
          <pc:docMk/>
          <pc:sldMk cId="3808217393" sldId="1506"/>
        </pc:sldMkLst>
      </pc:sldChg>
      <pc:sldChg chg="ord">
        <pc:chgData name="Santiago Porras Rodríguez" userId="ccee4686-7076-4018-baa0-0748598ae102" providerId="ADAL" clId="{4802E4CC-82A9-409B-BC9A-47EFD64CAF07}" dt="2025-05-28T14:32:57.790" v="282"/>
        <pc:sldMkLst>
          <pc:docMk/>
          <pc:sldMk cId="1044069611" sldId="1507"/>
        </pc:sldMkLst>
      </pc:sldChg>
      <pc:sldChg chg="ord">
        <pc:chgData name="Santiago Porras Rodríguez" userId="ccee4686-7076-4018-baa0-0748598ae102" providerId="ADAL" clId="{4802E4CC-82A9-409B-BC9A-47EFD64CAF07}" dt="2025-05-28T14:32:57.790" v="282"/>
        <pc:sldMkLst>
          <pc:docMk/>
          <pc:sldMk cId="3837430300" sldId="1508"/>
        </pc:sldMkLst>
      </pc:sldChg>
      <pc:sldChg chg="del ord">
        <pc:chgData name="Santiago Porras Rodríguez" userId="ccee4686-7076-4018-baa0-0748598ae102" providerId="ADAL" clId="{4802E4CC-82A9-409B-BC9A-47EFD64CAF07}" dt="2025-05-29T10:07:04.772" v="886" actId="2696"/>
        <pc:sldMkLst>
          <pc:docMk/>
          <pc:sldMk cId="1578061089" sldId="1509"/>
        </pc:sldMkLst>
      </pc:sldChg>
      <pc:sldChg chg="ord">
        <pc:chgData name="Santiago Porras Rodríguez" userId="ccee4686-7076-4018-baa0-0748598ae102" providerId="ADAL" clId="{4802E4CC-82A9-409B-BC9A-47EFD64CAF07}" dt="2025-05-28T14:32:57.790" v="282"/>
        <pc:sldMkLst>
          <pc:docMk/>
          <pc:sldMk cId="4116862535" sldId="1510"/>
        </pc:sldMkLst>
      </pc:sldChg>
      <pc:sldChg chg="modSp mod ord">
        <pc:chgData name="Santiago Porras Rodríguez" userId="ccee4686-7076-4018-baa0-0748598ae102" providerId="ADAL" clId="{4802E4CC-82A9-409B-BC9A-47EFD64CAF07}" dt="2025-05-28T14:32:57.790" v="282"/>
        <pc:sldMkLst>
          <pc:docMk/>
          <pc:sldMk cId="660832602" sldId="1511"/>
        </pc:sldMkLst>
        <pc:spChg chg="mod">
          <ac:chgData name="Santiago Porras Rodríguez" userId="ccee4686-7076-4018-baa0-0748598ae102" providerId="ADAL" clId="{4802E4CC-82A9-409B-BC9A-47EFD64CAF07}" dt="2025-05-28T10:36:56.998" v="202" actId="20577"/>
          <ac:spMkLst>
            <pc:docMk/>
            <pc:sldMk cId="660832602" sldId="1511"/>
            <ac:spMk id="2" creationId="{C5ACCE39-F0DC-BC0B-2E71-AB7678D4B907}"/>
          </ac:spMkLst>
        </pc:spChg>
      </pc:sldChg>
      <pc:sldChg chg="modSp mod ord">
        <pc:chgData name="Santiago Porras Rodríguez" userId="ccee4686-7076-4018-baa0-0748598ae102" providerId="ADAL" clId="{4802E4CC-82A9-409B-BC9A-47EFD64CAF07}" dt="2025-05-29T10:07:21.995" v="887" actId="20577"/>
        <pc:sldMkLst>
          <pc:docMk/>
          <pc:sldMk cId="2641720209" sldId="1512"/>
        </pc:sldMkLst>
        <pc:spChg chg="mod">
          <ac:chgData name="Santiago Porras Rodríguez" userId="ccee4686-7076-4018-baa0-0748598ae102" providerId="ADAL" clId="{4802E4CC-82A9-409B-BC9A-47EFD64CAF07}" dt="2025-05-29T10:07:21.995" v="887" actId="20577"/>
          <ac:spMkLst>
            <pc:docMk/>
            <pc:sldMk cId="2641720209" sldId="1512"/>
            <ac:spMk id="2" creationId="{D7719E41-34FB-C70B-779D-C49F40DFAC7F}"/>
          </ac:spMkLst>
        </pc:spChg>
      </pc:sldChg>
      <pc:sldChg chg="modSp mod ord">
        <pc:chgData name="Santiago Porras Rodríguez" userId="ccee4686-7076-4018-baa0-0748598ae102" providerId="ADAL" clId="{4802E4CC-82A9-409B-BC9A-47EFD64CAF07}" dt="2025-05-28T14:32:57.790" v="282"/>
        <pc:sldMkLst>
          <pc:docMk/>
          <pc:sldMk cId="3486726396" sldId="1513"/>
        </pc:sldMkLst>
        <pc:spChg chg="mod">
          <ac:chgData name="Santiago Porras Rodríguez" userId="ccee4686-7076-4018-baa0-0748598ae102" providerId="ADAL" clId="{4802E4CC-82A9-409B-BC9A-47EFD64CAF07}" dt="2025-05-28T10:36:50.292" v="200" actId="20577"/>
          <ac:spMkLst>
            <pc:docMk/>
            <pc:sldMk cId="3486726396" sldId="1513"/>
            <ac:spMk id="2" creationId="{C63B9CC9-1491-D491-87C1-3A576A164FE1}"/>
          </ac:spMkLst>
        </pc:spChg>
      </pc:sldChg>
      <pc:sldChg chg="addSp modSp new mod modNotesTx">
        <pc:chgData name="Santiago Porras Rodríguez" userId="ccee4686-7076-4018-baa0-0748598ae102" providerId="ADAL" clId="{4802E4CC-82A9-409B-BC9A-47EFD64CAF07}" dt="2025-05-29T13:38:49.945" v="1036"/>
        <pc:sldMkLst>
          <pc:docMk/>
          <pc:sldMk cId="1822639987" sldId="1514"/>
        </pc:sldMkLst>
        <pc:spChg chg="mod">
          <ac:chgData name="Santiago Porras Rodríguez" userId="ccee4686-7076-4018-baa0-0748598ae102" providerId="ADAL" clId="{4802E4CC-82A9-409B-BC9A-47EFD64CAF07}" dt="2025-05-28T14:27:26.204" v="247" actId="20577"/>
          <ac:spMkLst>
            <pc:docMk/>
            <pc:sldMk cId="1822639987" sldId="1514"/>
            <ac:spMk id="2" creationId="{71549663-F6BC-1E31-CEFF-3B10543EC3CC}"/>
          </ac:spMkLst>
        </pc:spChg>
        <pc:spChg chg="mod">
          <ac:chgData name="Santiago Porras Rodríguez" userId="ccee4686-7076-4018-baa0-0748598ae102" providerId="ADAL" clId="{4802E4CC-82A9-409B-BC9A-47EFD64CAF07}" dt="2025-05-28T23:18:06.699" v="781" actId="20577"/>
          <ac:spMkLst>
            <pc:docMk/>
            <pc:sldMk cId="1822639987" sldId="1514"/>
            <ac:spMk id="3" creationId="{DADDDB9D-4156-5F39-7C3A-9C6A54E8FDA2}"/>
          </ac:spMkLst>
        </pc:spChg>
        <pc:picChg chg="add mod">
          <ac:chgData name="Santiago Porras Rodríguez" userId="ccee4686-7076-4018-baa0-0748598ae102" providerId="ADAL" clId="{4802E4CC-82A9-409B-BC9A-47EFD64CAF07}" dt="2025-05-28T23:12:23.642" v="705" actId="1076"/>
          <ac:picMkLst>
            <pc:docMk/>
            <pc:sldMk cId="1822639987" sldId="1514"/>
            <ac:picMk id="5122" creationId="{8643CA71-4BA7-4E3D-412B-7002DC861C05}"/>
          </ac:picMkLst>
        </pc:picChg>
      </pc:sldChg>
      <pc:sldChg chg="addSp delSp modSp new mod ord modNotesTx">
        <pc:chgData name="Santiago Porras Rodríguez" userId="ccee4686-7076-4018-baa0-0748598ae102" providerId="ADAL" clId="{4802E4CC-82A9-409B-BC9A-47EFD64CAF07}" dt="2025-05-29T13:37:45.049" v="1035"/>
        <pc:sldMkLst>
          <pc:docMk/>
          <pc:sldMk cId="2278617017" sldId="1515"/>
        </pc:sldMkLst>
        <pc:spChg chg="mod">
          <ac:chgData name="Santiago Porras Rodríguez" userId="ccee4686-7076-4018-baa0-0748598ae102" providerId="ADAL" clId="{4802E4CC-82A9-409B-BC9A-47EFD64CAF07}" dt="2025-05-28T14:31:07.113" v="280" actId="20577"/>
          <ac:spMkLst>
            <pc:docMk/>
            <pc:sldMk cId="2278617017" sldId="1515"/>
            <ac:spMk id="2" creationId="{AF050149-0DE9-5B5E-DFA6-6802323D925D}"/>
          </ac:spMkLst>
        </pc:spChg>
        <pc:spChg chg="add del mod">
          <ac:chgData name="Santiago Porras Rodríguez" userId="ccee4686-7076-4018-baa0-0748598ae102" providerId="ADAL" clId="{4802E4CC-82A9-409B-BC9A-47EFD64CAF07}" dt="2025-05-28T23:11:39.335" v="700" actId="14100"/>
          <ac:spMkLst>
            <pc:docMk/>
            <pc:sldMk cId="2278617017" sldId="1515"/>
            <ac:spMk id="3" creationId="{5BCBF4CF-B9F1-A39B-DC87-ECB7D9FD17ED}"/>
          </ac:spMkLst>
        </pc:spChg>
        <pc:spChg chg="add mod">
          <ac:chgData name="Santiago Porras Rodríguez" userId="ccee4686-7076-4018-baa0-0748598ae102" providerId="ADAL" clId="{4802E4CC-82A9-409B-BC9A-47EFD64CAF07}" dt="2025-05-28T23:10:34.910" v="688"/>
          <ac:spMkLst>
            <pc:docMk/>
            <pc:sldMk cId="2278617017" sldId="1515"/>
            <ac:spMk id="4" creationId="{07C19598-DEEE-3A5C-6E9E-4F8452F99DD5}"/>
          </ac:spMkLst>
        </pc:spChg>
        <pc:spChg chg="add mod">
          <ac:chgData name="Santiago Porras Rodríguez" userId="ccee4686-7076-4018-baa0-0748598ae102" providerId="ADAL" clId="{4802E4CC-82A9-409B-BC9A-47EFD64CAF07}" dt="2025-05-28T23:10:37.889" v="690"/>
          <ac:spMkLst>
            <pc:docMk/>
            <pc:sldMk cId="2278617017" sldId="1515"/>
            <ac:spMk id="5" creationId="{8B5EFFC1-FCCD-B65E-73D1-2F55109DC45D}"/>
          </ac:spMkLst>
        </pc:spChg>
        <pc:spChg chg="add mod">
          <ac:chgData name="Santiago Porras Rodríguez" userId="ccee4686-7076-4018-baa0-0748598ae102" providerId="ADAL" clId="{4802E4CC-82A9-409B-BC9A-47EFD64CAF07}" dt="2025-05-28T23:10:42.705" v="692"/>
          <ac:spMkLst>
            <pc:docMk/>
            <pc:sldMk cId="2278617017" sldId="1515"/>
            <ac:spMk id="6" creationId="{F795AF6D-B58A-D912-016D-CF065519838A}"/>
          </ac:spMkLst>
        </pc:spChg>
        <pc:spChg chg="add">
          <ac:chgData name="Santiago Porras Rodríguez" userId="ccee4686-7076-4018-baa0-0748598ae102" providerId="ADAL" clId="{4802E4CC-82A9-409B-BC9A-47EFD64CAF07}" dt="2025-05-29T13:37:42.433" v="1034"/>
          <ac:spMkLst>
            <pc:docMk/>
            <pc:sldMk cId="2278617017" sldId="1515"/>
            <ac:spMk id="7" creationId="{6639BF38-4949-751B-CDDE-F7DF9554530B}"/>
          </ac:spMkLst>
        </pc:spChg>
        <pc:picChg chg="add mod">
          <ac:chgData name="Santiago Porras Rodríguez" userId="ccee4686-7076-4018-baa0-0748598ae102" providerId="ADAL" clId="{4802E4CC-82A9-409B-BC9A-47EFD64CAF07}" dt="2025-05-28T23:11:42.912" v="701" actId="1076"/>
          <ac:picMkLst>
            <pc:docMk/>
            <pc:sldMk cId="2278617017" sldId="1515"/>
            <ac:picMk id="4101" creationId="{D8A4E843-0A8B-03E8-5468-3AC7DB248C61}"/>
          </ac:picMkLst>
        </pc:picChg>
      </pc:sldChg>
      <pc:sldChg chg="addSp modSp new mod">
        <pc:chgData name="Santiago Porras Rodríguez" userId="ccee4686-7076-4018-baa0-0748598ae102" providerId="ADAL" clId="{4802E4CC-82A9-409B-BC9A-47EFD64CAF07}" dt="2025-05-28T22:28:17.685" v="392" actId="403"/>
        <pc:sldMkLst>
          <pc:docMk/>
          <pc:sldMk cId="4088727567" sldId="1516"/>
        </pc:sldMkLst>
        <pc:spChg chg="mod">
          <ac:chgData name="Santiago Porras Rodríguez" userId="ccee4686-7076-4018-baa0-0748598ae102" providerId="ADAL" clId="{4802E4CC-82A9-409B-BC9A-47EFD64CAF07}" dt="2025-05-28T14:43:49.337" v="325" actId="6549"/>
          <ac:spMkLst>
            <pc:docMk/>
            <pc:sldMk cId="4088727567" sldId="1516"/>
            <ac:spMk id="2" creationId="{9F98F60D-4DD1-0506-109B-E2A4D87587B4}"/>
          </ac:spMkLst>
        </pc:spChg>
        <pc:spChg chg="mod">
          <ac:chgData name="Santiago Porras Rodríguez" userId="ccee4686-7076-4018-baa0-0748598ae102" providerId="ADAL" clId="{4802E4CC-82A9-409B-BC9A-47EFD64CAF07}" dt="2025-05-28T22:26:30.359" v="381"/>
          <ac:spMkLst>
            <pc:docMk/>
            <pc:sldMk cId="4088727567" sldId="1516"/>
            <ac:spMk id="3" creationId="{036DE49C-0428-BF23-7C8A-D4D9B0E528D2}"/>
          </ac:spMkLst>
        </pc:spChg>
        <pc:graphicFrameChg chg="add mod">
          <ac:chgData name="Santiago Porras Rodríguez" userId="ccee4686-7076-4018-baa0-0748598ae102" providerId="ADAL" clId="{4802E4CC-82A9-409B-BC9A-47EFD64CAF07}" dt="2025-05-28T22:26:26.344" v="378"/>
          <ac:graphicFrameMkLst>
            <pc:docMk/>
            <pc:sldMk cId="4088727567" sldId="1516"/>
            <ac:graphicFrameMk id="4" creationId="{ED205725-C22A-4C9C-0668-00740F7AD28B}"/>
          </ac:graphicFrameMkLst>
        </pc:graphicFrameChg>
        <pc:graphicFrameChg chg="add mod">
          <ac:chgData name="Santiago Porras Rodríguez" userId="ccee4686-7076-4018-baa0-0748598ae102" providerId="ADAL" clId="{4802E4CC-82A9-409B-BC9A-47EFD64CAF07}" dt="2025-05-28T22:26:32.843" v="382"/>
          <ac:graphicFrameMkLst>
            <pc:docMk/>
            <pc:sldMk cId="4088727567" sldId="1516"/>
            <ac:graphicFrameMk id="5" creationId="{BC6B2980-9402-3534-94EF-4D4A28213863}"/>
          </ac:graphicFrameMkLst>
        </pc:graphicFrameChg>
        <pc:graphicFrameChg chg="add mod modGraphic">
          <ac:chgData name="Santiago Porras Rodríguez" userId="ccee4686-7076-4018-baa0-0748598ae102" providerId="ADAL" clId="{4802E4CC-82A9-409B-BC9A-47EFD64CAF07}" dt="2025-05-28T22:28:17.685" v="392" actId="403"/>
          <ac:graphicFrameMkLst>
            <pc:docMk/>
            <pc:sldMk cId="4088727567" sldId="1516"/>
            <ac:graphicFrameMk id="6" creationId="{C5314559-8733-D1D5-B3CC-CFEEC25C077B}"/>
          </ac:graphicFrameMkLst>
        </pc:graphicFrameChg>
      </pc:sldChg>
      <pc:sldChg chg="modSp new mod modNotesTx">
        <pc:chgData name="Santiago Porras Rodríguez" userId="ccee4686-7076-4018-baa0-0748598ae102" providerId="ADAL" clId="{4802E4CC-82A9-409B-BC9A-47EFD64CAF07}" dt="2025-05-29T13:48:39.229" v="1073" actId="20577"/>
        <pc:sldMkLst>
          <pc:docMk/>
          <pc:sldMk cId="719604570" sldId="1517"/>
        </pc:sldMkLst>
        <pc:spChg chg="mod">
          <ac:chgData name="Santiago Porras Rodríguez" userId="ccee4686-7076-4018-baa0-0748598ae102" providerId="ADAL" clId="{4802E4CC-82A9-409B-BC9A-47EFD64CAF07}" dt="2025-05-28T22:25:15.023" v="369" actId="20577"/>
          <ac:spMkLst>
            <pc:docMk/>
            <pc:sldMk cId="719604570" sldId="1517"/>
            <ac:spMk id="2" creationId="{79D27CE6-7C3D-B5CE-9824-33D5FDC616A1}"/>
          </ac:spMkLst>
        </pc:spChg>
        <pc:spChg chg="mod">
          <ac:chgData name="Santiago Porras Rodríguez" userId="ccee4686-7076-4018-baa0-0748598ae102" providerId="ADAL" clId="{4802E4CC-82A9-409B-BC9A-47EFD64CAF07}" dt="2025-05-29T13:48:39.229" v="1073" actId="20577"/>
          <ac:spMkLst>
            <pc:docMk/>
            <pc:sldMk cId="719604570" sldId="1517"/>
            <ac:spMk id="3" creationId="{BF2738DF-5910-97B9-A685-D76717E65597}"/>
          </ac:spMkLst>
        </pc:spChg>
      </pc:sldChg>
      <pc:sldChg chg="addSp modSp new mod">
        <pc:chgData name="Santiago Porras Rodríguez" userId="ccee4686-7076-4018-baa0-0748598ae102" providerId="ADAL" clId="{4802E4CC-82A9-409B-BC9A-47EFD64CAF07}" dt="2025-05-28T22:36:49.520" v="449" actId="403"/>
        <pc:sldMkLst>
          <pc:docMk/>
          <pc:sldMk cId="1376748587" sldId="1518"/>
        </pc:sldMkLst>
        <pc:spChg chg="mod">
          <ac:chgData name="Santiago Porras Rodríguez" userId="ccee4686-7076-4018-baa0-0748598ae102" providerId="ADAL" clId="{4802E4CC-82A9-409B-BC9A-47EFD64CAF07}" dt="2025-05-28T22:35:34.571" v="438" actId="20577"/>
          <ac:spMkLst>
            <pc:docMk/>
            <pc:sldMk cId="1376748587" sldId="1518"/>
            <ac:spMk id="2" creationId="{34287EA0-2594-88BF-ADCE-39933EAB76F0}"/>
          </ac:spMkLst>
        </pc:spChg>
        <pc:graphicFrameChg chg="add mod">
          <ac:chgData name="Santiago Porras Rodríguez" userId="ccee4686-7076-4018-baa0-0748598ae102" providerId="ADAL" clId="{4802E4CC-82A9-409B-BC9A-47EFD64CAF07}" dt="2025-05-28T22:35:43.041" v="439"/>
          <ac:graphicFrameMkLst>
            <pc:docMk/>
            <pc:sldMk cId="1376748587" sldId="1518"/>
            <ac:graphicFrameMk id="4" creationId="{E22C62B4-8792-9008-142A-3F1F64870184}"/>
          </ac:graphicFrameMkLst>
        </pc:graphicFrameChg>
        <pc:graphicFrameChg chg="add mod modGraphic">
          <ac:chgData name="Santiago Porras Rodríguez" userId="ccee4686-7076-4018-baa0-0748598ae102" providerId="ADAL" clId="{4802E4CC-82A9-409B-BC9A-47EFD64CAF07}" dt="2025-05-28T22:36:49.520" v="449" actId="403"/>
          <ac:graphicFrameMkLst>
            <pc:docMk/>
            <pc:sldMk cId="1376748587" sldId="1518"/>
            <ac:graphicFrameMk id="5" creationId="{2DE19007-E274-34B5-3B98-378ACAC7D02C}"/>
          </ac:graphicFrameMkLst>
        </pc:graphicFrameChg>
      </pc:sldChg>
      <pc:sldChg chg="addSp delSp modSp new mod ord modAnim modNotesTx">
        <pc:chgData name="Santiago Porras Rodríguez" userId="ccee4686-7076-4018-baa0-0748598ae102" providerId="ADAL" clId="{4802E4CC-82A9-409B-BC9A-47EFD64CAF07}" dt="2025-05-29T10:05:22.128" v="885"/>
        <pc:sldMkLst>
          <pc:docMk/>
          <pc:sldMk cId="2492194417" sldId="1519"/>
        </pc:sldMkLst>
        <pc:spChg chg="mod">
          <ac:chgData name="Santiago Porras Rodríguez" userId="ccee4686-7076-4018-baa0-0748598ae102" providerId="ADAL" clId="{4802E4CC-82A9-409B-BC9A-47EFD64CAF07}" dt="2025-05-28T22:40:03.685" v="461" actId="20577"/>
          <ac:spMkLst>
            <pc:docMk/>
            <pc:sldMk cId="2492194417" sldId="1519"/>
            <ac:spMk id="2" creationId="{0105584B-CED2-E744-340D-C197F5BCE16A}"/>
          </ac:spMkLst>
        </pc:spChg>
        <pc:spChg chg="mod">
          <ac:chgData name="Santiago Porras Rodríguez" userId="ccee4686-7076-4018-baa0-0748598ae102" providerId="ADAL" clId="{4802E4CC-82A9-409B-BC9A-47EFD64CAF07}" dt="2025-05-28T22:53:21.888" v="523" actId="14100"/>
          <ac:spMkLst>
            <pc:docMk/>
            <pc:sldMk cId="2492194417" sldId="1519"/>
            <ac:spMk id="3" creationId="{9AA131AC-5BA9-1F01-7A5F-69B61A75E1A1}"/>
          </ac:spMkLst>
        </pc:spChg>
        <pc:spChg chg="add del mod">
          <ac:chgData name="Santiago Porras Rodríguez" userId="ccee4686-7076-4018-baa0-0748598ae102" providerId="ADAL" clId="{4802E4CC-82A9-409B-BC9A-47EFD64CAF07}" dt="2025-05-28T22:45:47.504" v="495" actId="478"/>
          <ac:spMkLst>
            <pc:docMk/>
            <pc:sldMk cId="2492194417" sldId="1519"/>
            <ac:spMk id="6" creationId="{6678B997-9C7B-F052-E69D-BE54E522F5B1}"/>
          </ac:spMkLst>
        </pc:spChg>
        <pc:spChg chg="add del mod">
          <ac:chgData name="Santiago Porras Rodríguez" userId="ccee4686-7076-4018-baa0-0748598ae102" providerId="ADAL" clId="{4802E4CC-82A9-409B-BC9A-47EFD64CAF07}" dt="2025-05-28T22:45:46.197" v="494" actId="478"/>
          <ac:spMkLst>
            <pc:docMk/>
            <pc:sldMk cId="2492194417" sldId="1519"/>
            <ac:spMk id="9" creationId="{D826A5C2-C8D0-B24E-F07D-FEC51A306750}"/>
          </ac:spMkLst>
        </pc:spChg>
        <pc:spChg chg="add del mod">
          <ac:chgData name="Santiago Porras Rodríguez" userId="ccee4686-7076-4018-baa0-0748598ae102" providerId="ADAL" clId="{4802E4CC-82A9-409B-BC9A-47EFD64CAF07}" dt="2025-05-28T22:59:13.578" v="633"/>
          <ac:spMkLst>
            <pc:docMk/>
            <pc:sldMk cId="2492194417" sldId="1519"/>
            <ac:spMk id="10" creationId="{041E279F-E781-B3C7-35F8-C18062FDB0E8}"/>
          </ac:spMkLst>
        </pc:spChg>
        <pc:spChg chg="add mod">
          <ac:chgData name="Santiago Porras Rodríguez" userId="ccee4686-7076-4018-baa0-0748598ae102" providerId="ADAL" clId="{4802E4CC-82A9-409B-BC9A-47EFD64CAF07}" dt="2025-05-28T23:01:06.120" v="683" actId="1076"/>
          <ac:spMkLst>
            <pc:docMk/>
            <pc:sldMk cId="2492194417" sldId="1519"/>
            <ac:spMk id="11" creationId="{EEB5827A-7038-746D-3E73-2BE931588A75}"/>
          </ac:spMkLst>
        </pc:spChg>
        <pc:grpChg chg="add mod">
          <ac:chgData name="Santiago Porras Rodríguez" userId="ccee4686-7076-4018-baa0-0748598ae102" providerId="ADAL" clId="{4802E4CC-82A9-409B-BC9A-47EFD64CAF07}" dt="2025-05-28T23:01:06.120" v="683" actId="1076"/>
          <ac:grpSpMkLst>
            <pc:docMk/>
            <pc:sldMk cId="2492194417" sldId="1519"/>
            <ac:grpSpMk id="12" creationId="{0AADA51A-2F33-D74F-BA5B-2E1C78AA88D4}"/>
          </ac:grpSpMkLst>
        </pc:grpChg>
        <pc:picChg chg="add del mod">
          <ac:chgData name="Santiago Porras Rodríguez" userId="ccee4686-7076-4018-baa0-0748598ae102" providerId="ADAL" clId="{4802E4CC-82A9-409B-BC9A-47EFD64CAF07}" dt="2025-05-28T22:46:07.091" v="506" actId="478"/>
          <ac:picMkLst>
            <pc:docMk/>
            <pc:sldMk cId="2492194417" sldId="1519"/>
            <ac:picMk id="5" creationId="{C317E980-43BC-B155-DC6C-E553759599D9}"/>
          </ac:picMkLst>
        </pc:picChg>
        <pc:picChg chg="add del mod">
          <ac:chgData name="Santiago Porras Rodríguez" userId="ccee4686-7076-4018-baa0-0748598ae102" providerId="ADAL" clId="{4802E4CC-82A9-409B-BC9A-47EFD64CAF07}" dt="2025-05-28T22:46:05.560" v="505" actId="478"/>
          <ac:picMkLst>
            <pc:docMk/>
            <pc:sldMk cId="2492194417" sldId="1519"/>
            <ac:picMk id="8" creationId="{B48DEA7E-85AA-ACB7-BABD-E26A1354AF5E}"/>
          </ac:picMkLst>
        </pc:picChg>
        <pc:picChg chg="add mod">
          <ac:chgData name="Santiago Porras Rodríguez" userId="ccee4686-7076-4018-baa0-0748598ae102" providerId="ADAL" clId="{4802E4CC-82A9-409B-BC9A-47EFD64CAF07}" dt="2025-05-28T22:48:49.026" v="511" actId="1076"/>
          <ac:picMkLst>
            <pc:docMk/>
            <pc:sldMk cId="2492194417" sldId="1519"/>
            <ac:picMk id="3074" creationId="{EBB33630-77C3-2AD7-F3C7-8D976AD0881E}"/>
          </ac:picMkLst>
        </pc:picChg>
        <pc:picChg chg="add">
          <ac:chgData name="Santiago Porras Rodríguez" userId="ccee4686-7076-4018-baa0-0748598ae102" providerId="ADAL" clId="{4802E4CC-82A9-409B-BC9A-47EFD64CAF07}" dt="2025-05-28T22:49:36.828" v="512"/>
          <ac:picMkLst>
            <pc:docMk/>
            <pc:sldMk cId="2492194417" sldId="1519"/>
            <ac:picMk id="3076" creationId="{F00F8C26-F91B-AC5A-E99A-FAB4388D1E84}"/>
          </ac:picMkLst>
        </pc:picChg>
        <pc:picChg chg="add del mod">
          <ac:chgData name="Santiago Porras Rodríguez" userId="ccee4686-7076-4018-baa0-0748598ae102" providerId="ADAL" clId="{4802E4CC-82A9-409B-BC9A-47EFD64CAF07}" dt="2025-05-28T22:53:46.686" v="527" actId="478"/>
          <ac:picMkLst>
            <pc:docMk/>
            <pc:sldMk cId="2492194417" sldId="1519"/>
            <ac:picMk id="3078" creationId="{8B46DEA8-6617-08D6-1C88-B51537542B38}"/>
          </ac:picMkLst>
        </pc:picChg>
        <pc:picChg chg="add del mod">
          <ac:chgData name="Santiago Porras Rodríguez" userId="ccee4686-7076-4018-baa0-0748598ae102" providerId="ADAL" clId="{4802E4CC-82A9-409B-BC9A-47EFD64CAF07}" dt="2025-05-28T22:54:30.324" v="532" actId="478"/>
          <ac:picMkLst>
            <pc:docMk/>
            <pc:sldMk cId="2492194417" sldId="1519"/>
            <ac:picMk id="3080" creationId="{463A58FF-CFC3-6AEC-232B-511300994433}"/>
          </ac:picMkLst>
        </pc:picChg>
        <pc:picChg chg="add">
          <ac:chgData name="Santiago Porras Rodríguez" userId="ccee4686-7076-4018-baa0-0748598ae102" providerId="ADAL" clId="{4802E4CC-82A9-409B-BC9A-47EFD64CAF07}" dt="2025-05-28T22:56:50.701" v="533"/>
          <ac:picMkLst>
            <pc:docMk/>
            <pc:sldMk cId="2492194417" sldId="1519"/>
            <ac:picMk id="3082" creationId="{8FF33EF8-F66B-B4E2-640D-073C2F1098F7}"/>
          </ac:picMkLst>
        </pc:picChg>
        <pc:picChg chg="add mod">
          <ac:chgData name="Santiago Porras Rodríguez" userId="ccee4686-7076-4018-baa0-0748598ae102" providerId="ADAL" clId="{4802E4CC-82A9-409B-BC9A-47EFD64CAF07}" dt="2025-05-28T23:01:06.120" v="683" actId="1076"/>
          <ac:picMkLst>
            <pc:docMk/>
            <pc:sldMk cId="2492194417" sldId="1519"/>
            <ac:picMk id="3084" creationId="{417D606E-D0CA-AE3D-8FD0-57FD170AC4C3}"/>
          </ac:picMkLst>
        </pc:picChg>
      </pc:sldChg>
      <pc:sldChg chg="addSp modSp new mod">
        <pc:chgData name="Santiago Porras Rodríguez" userId="ccee4686-7076-4018-baa0-0748598ae102" providerId="ADAL" clId="{4802E4CC-82A9-409B-BC9A-47EFD64CAF07}" dt="2025-05-28T23:17:02.264" v="765" actId="20577"/>
        <pc:sldMkLst>
          <pc:docMk/>
          <pc:sldMk cId="2743248237" sldId="1520"/>
        </pc:sldMkLst>
        <pc:spChg chg="mod">
          <ac:chgData name="Santiago Porras Rodríguez" userId="ccee4686-7076-4018-baa0-0748598ae102" providerId="ADAL" clId="{4802E4CC-82A9-409B-BC9A-47EFD64CAF07}" dt="2025-05-28T23:17:02.264" v="765" actId="20577"/>
          <ac:spMkLst>
            <pc:docMk/>
            <pc:sldMk cId="2743248237" sldId="1520"/>
            <ac:spMk id="2" creationId="{6BE3A1B9-1007-BF7E-E02D-1366BE76D1C0}"/>
          </ac:spMkLst>
        </pc:spChg>
        <pc:graphicFrameChg chg="add mod modGraphic">
          <ac:chgData name="Santiago Porras Rodríguez" userId="ccee4686-7076-4018-baa0-0748598ae102" providerId="ADAL" clId="{4802E4CC-82A9-409B-BC9A-47EFD64CAF07}" dt="2025-05-28T23:16:48.494" v="714" actId="207"/>
          <ac:graphicFrameMkLst>
            <pc:docMk/>
            <pc:sldMk cId="2743248237" sldId="1520"/>
            <ac:graphicFrameMk id="4" creationId="{166D5D72-44A3-7544-8451-08E82A050F0D}"/>
          </ac:graphicFrameMkLst>
        </pc:graphicFrameChg>
      </pc:sldChg>
      <pc:sldChg chg="addSp delSp modSp new mod modClrScheme chgLayout">
        <pc:chgData name="Santiago Porras Rodríguez" userId="ccee4686-7076-4018-baa0-0748598ae102" providerId="ADAL" clId="{4802E4CC-82A9-409B-BC9A-47EFD64CAF07}" dt="2025-05-29T10:09:41.631" v="953" actId="1076"/>
        <pc:sldMkLst>
          <pc:docMk/>
          <pc:sldMk cId="954096118" sldId="1521"/>
        </pc:sldMkLst>
        <pc:spChg chg="del">
          <ac:chgData name="Santiago Porras Rodríguez" userId="ccee4686-7076-4018-baa0-0748598ae102" providerId="ADAL" clId="{4802E4CC-82A9-409B-BC9A-47EFD64CAF07}" dt="2025-05-29T10:07:38.820" v="889" actId="700"/>
          <ac:spMkLst>
            <pc:docMk/>
            <pc:sldMk cId="954096118" sldId="1521"/>
            <ac:spMk id="2" creationId="{0981A3A0-8AC3-5ADC-E9EB-D0203D9BA41A}"/>
          </ac:spMkLst>
        </pc:spChg>
        <pc:spChg chg="del">
          <ac:chgData name="Santiago Porras Rodríguez" userId="ccee4686-7076-4018-baa0-0748598ae102" providerId="ADAL" clId="{4802E4CC-82A9-409B-BC9A-47EFD64CAF07}" dt="2025-05-29T10:07:38.820" v="889" actId="700"/>
          <ac:spMkLst>
            <pc:docMk/>
            <pc:sldMk cId="954096118" sldId="1521"/>
            <ac:spMk id="3" creationId="{7DBCD634-D1E5-B092-814D-C12985E70F0C}"/>
          </ac:spMkLst>
        </pc:spChg>
        <pc:spChg chg="add mod">
          <ac:chgData name="Santiago Porras Rodríguez" userId="ccee4686-7076-4018-baa0-0748598ae102" providerId="ADAL" clId="{4802E4CC-82A9-409B-BC9A-47EFD64CAF07}" dt="2025-05-29T10:09:41.631" v="953" actId="1076"/>
          <ac:spMkLst>
            <pc:docMk/>
            <pc:sldMk cId="954096118" sldId="1521"/>
            <ac:spMk id="6" creationId="{BEF18F71-4332-DA33-86F9-9E301A50E699}"/>
          </ac:spMkLst>
        </pc:spChg>
        <pc:picChg chg="add mod">
          <ac:chgData name="Santiago Porras Rodríguez" userId="ccee4686-7076-4018-baa0-0748598ae102" providerId="ADAL" clId="{4802E4CC-82A9-409B-BC9A-47EFD64CAF07}" dt="2025-05-29T10:08:24.200" v="893" actId="27614"/>
          <ac:picMkLst>
            <pc:docMk/>
            <pc:sldMk cId="954096118" sldId="1521"/>
            <ac:picMk id="5" creationId="{C872F574-E699-85E6-E788-C4A51D7E0FD5}"/>
          </ac:picMkLst>
        </pc:picChg>
      </pc:sldChg>
      <pc:sldChg chg="add">
        <pc:chgData name="Santiago Porras Rodríguez" userId="ccee4686-7076-4018-baa0-0748598ae102" providerId="ADAL" clId="{4802E4CC-82A9-409B-BC9A-47EFD64CAF07}" dt="2025-05-29T10:09:50.429" v="954"/>
        <pc:sldMkLst>
          <pc:docMk/>
          <pc:sldMk cId="787874477" sldId="1522"/>
        </pc:sldMkLst>
      </pc:sldChg>
      <pc:sldChg chg="addSp delSp modSp new mod modClrScheme chgLayout">
        <pc:chgData name="Santiago Porras Rodríguez" userId="ccee4686-7076-4018-baa0-0748598ae102" providerId="ADAL" clId="{4802E4CC-82A9-409B-BC9A-47EFD64CAF07}" dt="2025-05-29T10:14:21.408" v="1002" actId="478"/>
        <pc:sldMkLst>
          <pc:docMk/>
          <pc:sldMk cId="2944355514" sldId="1523"/>
        </pc:sldMkLst>
        <pc:spChg chg="add del mod">
          <ac:chgData name="Santiago Porras Rodríguez" userId="ccee4686-7076-4018-baa0-0748598ae102" providerId="ADAL" clId="{4802E4CC-82A9-409B-BC9A-47EFD64CAF07}" dt="2025-05-29T10:14:21.408" v="1002" actId="478"/>
          <ac:spMkLst>
            <pc:docMk/>
            <pc:sldMk cId="2944355514" sldId="1523"/>
            <ac:spMk id="2" creationId="{B0013C69-0D84-EE37-21DA-26CDD9F06129}"/>
          </ac:spMkLst>
        </pc:spChg>
        <pc:spChg chg="add mod ord">
          <ac:chgData name="Santiago Porras Rodríguez" userId="ccee4686-7076-4018-baa0-0748598ae102" providerId="ADAL" clId="{4802E4CC-82A9-409B-BC9A-47EFD64CAF07}" dt="2025-05-29T10:14:15.885" v="1001" actId="700"/>
          <ac:spMkLst>
            <pc:docMk/>
            <pc:sldMk cId="2944355514" sldId="1523"/>
            <ac:spMk id="3" creationId="{D74DD9F7-DB2B-4A54-A144-6CC5F261E2A1}"/>
          </ac:spMkLst>
        </pc:spChg>
        <pc:spChg chg="add mod ord">
          <ac:chgData name="Santiago Porras Rodríguez" userId="ccee4686-7076-4018-baa0-0748598ae102" providerId="ADAL" clId="{4802E4CC-82A9-409B-BC9A-47EFD64CAF07}" dt="2025-05-29T10:14:15.885" v="1001" actId="700"/>
          <ac:spMkLst>
            <pc:docMk/>
            <pc:sldMk cId="2944355514" sldId="1523"/>
            <ac:spMk id="4" creationId="{B26C2F8C-BEA0-2C0A-3894-E2B108793FF7}"/>
          </ac:spMkLst>
        </pc:spChg>
        <pc:spChg chg="add mod ord">
          <ac:chgData name="Santiago Porras Rodríguez" userId="ccee4686-7076-4018-baa0-0748598ae102" providerId="ADAL" clId="{4802E4CC-82A9-409B-BC9A-47EFD64CAF07}" dt="2025-05-29T10:14:15.885" v="1001" actId="700"/>
          <ac:spMkLst>
            <pc:docMk/>
            <pc:sldMk cId="2944355514" sldId="1523"/>
            <ac:spMk id="5" creationId="{A50DEF7F-F93F-DD2D-DF98-691814B6315F}"/>
          </ac:spMkLst>
        </pc:spChg>
        <pc:spChg chg="add mod ord">
          <ac:chgData name="Santiago Porras Rodríguez" userId="ccee4686-7076-4018-baa0-0748598ae102" providerId="ADAL" clId="{4802E4CC-82A9-409B-BC9A-47EFD64CAF07}" dt="2025-05-29T10:14:15.885" v="1001" actId="700"/>
          <ac:spMkLst>
            <pc:docMk/>
            <pc:sldMk cId="2944355514" sldId="1523"/>
            <ac:spMk id="6" creationId="{B8F65DDD-D100-1A10-4DE6-5F9F7EBD27CA}"/>
          </ac:spMkLst>
        </pc:spChg>
        <pc:spChg chg="add mod ord">
          <ac:chgData name="Santiago Porras Rodríguez" userId="ccee4686-7076-4018-baa0-0748598ae102" providerId="ADAL" clId="{4802E4CC-82A9-409B-BC9A-47EFD64CAF07}" dt="2025-05-29T10:14:15.885" v="1001" actId="700"/>
          <ac:spMkLst>
            <pc:docMk/>
            <pc:sldMk cId="2944355514" sldId="1523"/>
            <ac:spMk id="7" creationId="{E421942D-53CD-3CCC-51AA-A7F7C66676E7}"/>
          </ac:spMkLst>
        </pc:spChg>
      </pc:sldChg>
      <pc:sldChg chg="modSp new mod modNotesTx">
        <pc:chgData name="Santiago Porras Rodríguez" userId="ccee4686-7076-4018-baa0-0748598ae102" providerId="ADAL" clId="{4802E4CC-82A9-409B-BC9A-47EFD64CAF07}" dt="2025-05-29T13:42:09.942" v="1053" actId="20577"/>
        <pc:sldMkLst>
          <pc:docMk/>
          <pc:sldMk cId="1537069712" sldId="1524"/>
        </pc:sldMkLst>
        <pc:spChg chg="mod">
          <ac:chgData name="Santiago Porras Rodríguez" userId="ccee4686-7076-4018-baa0-0748598ae102" providerId="ADAL" clId="{4802E4CC-82A9-409B-BC9A-47EFD64CAF07}" dt="2025-05-29T13:36:50.853" v="1033" actId="20577"/>
          <ac:spMkLst>
            <pc:docMk/>
            <pc:sldMk cId="1537069712" sldId="1524"/>
            <ac:spMk id="2" creationId="{6E703867-1F48-FD10-BFDD-E753283BCF3F}"/>
          </ac:spMkLst>
        </pc:spChg>
        <pc:spChg chg="mod">
          <ac:chgData name="Santiago Porras Rodríguez" userId="ccee4686-7076-4018-baa0-0748598ae102" providerId="ADAL" clId="{4802E4CC-82A9-409B-BC9A-47EFD64CAF07}" dt="2025-05-29T13:42:09.942" v="1053" actId="20577"/>
          <ac:spMkLst>
            <pc:docMk/>
            <pc:sldMk cId="1537069712" sldId="1524"/>
            <ac:spMk id="3" creationId="{6BD9E026-7508-D9CF-601B-6AF5A7B667DD}"/>
          </ac:spMkLst>
        </pc:spChg>
      </pc:sldChg>
      <pc:sldChg chg="addSp modSp new mod">
        <pc:chgData name="Santiago Porras Rodríguez" userId="ccee4686-7076-4018-baa0-0748598ae102" providerId="ADAL" clId="{4802E4CC-82A9-409B-BC9A-47EFD64CAF07}" dt="2025-05-29T13:52:41.377" v="1098" actId="1076"/>
        <pc:sldMkLst>
          <pc:docMk/>
          <pc:sldMk cId="2289017133" sldId="1525"/>
        </pc:sldMkLst>
        <pc:spChg chg="mod">
          <ac:chgData name="Santiago Porras Rodríguez" userId="ccee4686-7076-4018-baa0-0748598ae102" providerId="ADAL" clId="{4802E4CC-82A9-409B-BC9A-47EFD64CAF07}" dt="2025-05-29T13:52:24.612" v="1093" actId="20577"/>
          <ac:spMkLst>
            <pc:docMk/>
            <pc:sldMk cId="2289017133" sldId="1525"/>
            <ac:spMk id="2" creationId="{16DB3D33-6CAC-BEDB-FA06-DBA44B5F3FC8}"/>
          </ac:spMkLst>
        </pc:spChg>
        <pc:picChg chg="add mod">
          <ac:chgData name="Santiago Porras Rodríguez" userId="ccee4686-7076-4018-baa0-0748598ae102" providerId="ADAL" clId="{4802E4CC-82A9-409B-BC9A-47EFD64CAF07}" dt="2025-05-29T13:52:41.377" v="1098" actId="1076"/>
          <ac:picMkLst>
            <pc:docMk/>
            <pc:sldMk cId="2289017133" sldId="1525"/>
            <ac:picMk id="8194" creationId="{3646827F-E41F-0C13-AE2A-330F6A6E66A3}"/>
          </ac:picMkLst>
        </pc:picChg>
      </pc:sldChg>
    </pc:docChg>
  </pc:docChgLst>
  <pc:docChgLst>
    <pc:chgData name="Miguel Tabera" userId="d0103e7d-6da1-4ca9-90ff-327aa1931033" providerId="ADAL" clId="{C081FC22-09E3-4EAE-9D78-0873C19E7BA0}"/>
    <pc:docChg chg="custSel delSld modSld modMainMaster modSection">
      <pc:chgData name="Miguel Tabera" userId="d0103e7d-6da1-4ca9-90ff-327aa1931033" providerId="ADAL" clId="{C081FC22-09E3-4EAE-9D78-0873C19E7BA0}" dt="2025-05-20T15:09:22.646" v="5" actId="47"/>
      <pc:docMkLst>
        <pc:docMk/>
      </pc:docMkLst>
      <pc:sldChg chg="modSp mod">
        <pc:chgData name="Miguel Tabera" userId="d0103e7d-6da1-4ca9-90ff-327aa1931033" providerId="ADAL" clId="{C081FC22-09E3-4EAE-9D78-0873C19E7BA0}" dt="2025-05-20T15:08:27.724" v="4" actId="6549"/>
        <pc:sldMkLst>
          <pc:docMk/>
          <pc:sldMk cId="1529429317" sldId="258"/>
        </pc:sldMkLst>
        <pc:spChg chg="mod">
          <ac:chgData name="Miguel Tabera" userId="d0103e7d-6da1-4ca9-90ff-327aa1931033" providerId="ADAL" clId="{C081FC22-09E3-4EAE-9D78-0873C19E7BA0}" dt="2025-05-20T15:08:27.724" v="4" actId="6549"/>
          <ac:spMkLst>
            <pc:docMk/>
            <pc:sldMk cId="1529429317" sldId="258"/>
            <ac:spMk id="3" creationId="{C10E2BAC-F62A-02D2-CFD8-2775AC5902F5}"/>
          </ac:spMkLst>
        </pc:spChg>
      </pc:sldChg>
      <pc:sldChg chg="del">
        <pc:chgData name="Miguel Tabera" userId="d0103e7d-6da1-4ca9-90ff-327aa1931033" providerId="ADAL" clId="{C081FC22-09E3-4EAE-9D78-0873C19E7BA0}" dt="2025-05-20T15:09:22.646" v="5" actId="47"/>
        <pc:sldMkLst>
          <pc:docMk/>
          <pc:sldMk cId="2388558627" sldId="282"/>
        </pc:sldMkLst>
      </pc:sldChg>
      <pc:sldMasterChg chg="addSp delSp modSp mod">
        <pc:chgData name="Miguel Tabera" userId="d0103e7d-6da1-4ca9-90ff-327aa1931033" providerId="ADAL" clId="{C081FC22-09E3-4EAE-9D78-0873C19E7BA0}" dt="2025-05-20T10:52:00.952" v="3" actId="478"/>
        <pc:sldMasterMkLst>
          <pc:docMk/>
          <pc:sldMasterMk cId="74364579" sldId="2147483648"/>
        </pc:sldMasterMkLst>
      </pc:sldMasterChg>
    </pc:docChg>
  </pc:docChgLst>
  <pc:docChgLst>
    <pc:chgData name="Sergio Parra Guerra" userId="2e76f66f-c483-4588-8490-fd6b4358ea00" providerId="ADAL" clId="{F6087DDD-C75F-4CEE-B740-BF45A03F1D05}"/>
    <pc:docChg chg="undo redo custSel addSld delSld modSld sldOrd modSection">
      <pc:chgData name="Sergio Parra Guerra" userId="2e76f66f-c483-4588-8490-fd6b4358ea00" providerId="ADAL" clId="{F6087DDD-C75F-4CEE-B740-BF45A03F1D05}" dt="2025-05-28T20:55:45.975" v="453" actId="113"/>
      <pc:docMkLst>
        <pc:docMk/>
      </pc:docMkLst>
      <pc:sldChg chg="modSp mod ord">
        <pc:chgData name="Sergio Parra Guerra" userId="2e76f66f-c483-4588-8490-fd6b4358ea00" providerId="ADAL" clId="{F6087DDD-C75F-4CEE-B740-BF45A03F1D05}" dt="2025-05-28T10:10:42.321" v="233" actId="2711"/>
        <pc:sldMkLst>
          <pc:docMk/>
          <pc:sldMk cId="3428380777" sldId="307"/>
        </pc:sldMkLst>
        <pc:spChg chg="mod">
          <ac:chgData name="Sergio Parra Guerra" userId="2e76f66f-c483-4588-8490-fd6b4358ea00" providerId="ADAL" clId="{F6087DDD-C75F-4CEE-B740-BF45A03F1D05}" dt="2025-05-28T09:58:20.846" v="72" actId="6549"/>
          <ac:spMkLst>
            <pc:docMk/>
            <pc:sldMk cId="3428380777" sldId="307"/>
            <ac:spMk id="2" creationId="{DDC4424B-0453-E9D7-A3A2-7FEAED24E9DB}"/>
          </ac:spMkLst>
        </pc:spChg>
        <pc:spChg chg="mod">
          <ac:chgData name="Sergio Parra Guerra" userId="2e76f66f-c483-4588-8490-fd6b4358ea00" providerId="ADAL" clId="{F6087DDD-C75F-4CEE-B740-BF45A03F1D05}" dt="2025-05-28T10:10:42.321" v="233" actId="2711"/>
          <ac:spMkLst>
            <pc:docMk/>
            <pc:sldMk cId="3428380777" sldId="307"/>
            <ac:spMk id="4" creationId="{40651516-E179-13ED-3DB2-E1788CAAC02B}"/>
          </ac:spMkLst>
        </pc:spChg>
      </pc:sldChg>
      <pc:sldChg chg="modSp add mod">
        <pc:chgData name="Sergio Parra Guerra" userId="2e76f66f-c483-4588-8490-fd6b4358ea00" providerId="ADAL" clId="{F6087DDD-C75F-4CEE-B740-BF45A03F1D05}" dt="2025-05-28T09:57:41.524" v="38" actId="20577"/>
        <pc:sldMkLst>
          <pc:docMk/>
          <pc:sldMk cId="3065178960" sldId="309"/>
        </pc:sldMkLst>
        <pc:spChg chg="mod">
          <ac:chgData name="Sergio Parra Guerra" userId="2e76f66f-c483-4588-8490-fd6b4358ea00" providerId="ADAL" clId="{F6087DDD-C75F-4CEE-B740-BF45A03F1D05}" dt="2025-05-28T09:57:41.524" v="38" actId="20577"/>
          <ac:spMkLst>
            <pc:docMk/>
            <pc:sldMk cId="3065178960" sldId="309"/>
            <ac:spMk id="2" creationId="{6EFA5A65-CDA0-D3FA-5DED-88C0A22EDFEC}"/>
          </ac:spMkLst>
        </pc:spChg>
      </pc:sldChg>
      <pc:sldChg chg="add ord">
        <pc:chgData name="Sergio Parra Guerra" userId="2e76f66f-c483-4588-8490-fd6b4358ea00" providerId="ADAL" clId="{F6087DDD-C75F-4CEE-B740-BF45A03F1D05}" dt="2025-05-28T09:59:48.712" v="80"/>
        <pc:sldMkLst>
          <pc:docMk/>
          <pc:sldMk cId="251259175" sldId="310"/>
        </pc:sldMkLst>
      </pc:sldChg>
      <pc:sldChg chg="addSp delSp modSp add del mod">
        <pc:chgData name="Sergio Parra Guerra" userId="2e76f66f-c483-4588-8490-fd6b4358ea00" providerId="ADAL" clId="{F6087DDD-C75F-4CEE-B740-BF45A03F1D05}" dt="2025-05-28T10:01:17.742" v="93"/>
        <pc:sldMkLst>
          <pc:docMk/>
          <pc:sldMk cId="3008945594" sldId="311"/>
        </pc:sldMkLst>
        <pc:spChg chg="del">
          <ac:chgData name="Sergio Parra Guerra" userId="2e76f66f-c483-4588-8490-fd6b4358ea00" providerId="ADAL" clId="{F6087DDD-C75F-4CEE-B740-BF45A03F1D05}" dt="2025-05-28T10:00:08.790" v="84" actId="478"/>
          <ac:spMkLst>
            <pc:docMk/>
            <pc:sldMk cId="3008945594" sldId="311"/>
            <ac:spMk id="4" creationId="{307ADB79-8C80-D310-940C-3529F4007324}"/>
          </ac:spMkLst>
        </pc:spChg>
        <pc:spChg chg="add del mod">
          <ac:chgData name="Sergio Parra Guerra" userId="2e76f66f-c483-4588-8490-fd6b4358ea00" providerId="ADAL" clId="{F6087DDD-C75F-4CEE-B740-BF45A03F1D05}" dt="2025-05-28T10:00:10.306" v="85" actId="478"/>
          <ac:spMkLst>
            <pc:docMk/>
            <pc:sldMk cId="3008945594" sldId="311"/>
            <ac:spMk id="5" creationId="{92F69606-37F2-7042-6C66-5A8E5948F8C4}"/>
          </ac:spMkLst>
        </pc:spChg>
        <pc:picChg chg="add mod">
          <ac:chgData name="Sergio Parra Guerra" userId="2e76f66f-c483-4588-8490-fd6b4358ea00" providerId="ADAL" clId="{F6087DDD-C75F-4CEE-B740-BF45A03F1D05}" dt="2025-05-28T10:00:20.627" v="90" actId="1076"/>
          <ac:picMkLst>
            <pc:docMk/>
            <pc:sldMk cId="3008945594" sldId="311"/>
            <ac:picMk id="6" creationId="{FB19E638-4282-0E1A-13D8-E188A06F4C73}"/>
          </ac:picMkLst>
        </pc:picChg>
        <pc:picChg chg="add mod">
          <ac:chgData name="Sergio Parra Guerra" userId="2e76f66f-c483-4588-8490-fd6b4358ea00" providerId="ADAL" clId="{F6087DDD-C75F-4CEE-B740-BF45A03F1D05}" dt="2025-05-28T10:01:17.742" v="93"/>
          <ac:picMkLst>
            <pc:docMk/>
            <pc:sldMk cId="3008945594" sldId="311"/>
            <ac:picMk id="7" creationId="{35610DE2-87E2-1A1F-AB8D-E48BD235FDE6}"/>
          </ac:picMkLst>
        </pc:picChg>
      </pc:sldChg>
      <pc:sldChg chg="addSp delSp modSp add mod">
        <pc:chgData name="Sergio Parra Guerra" userId="2e76f66f-c483-4588-8490-fd6b4358ea00" providerId="ADAL" clId="{F6087DDD-C75F-4CEE-B740-BF45A03F1D05}" dt="2025-05-28T10:09:53.470" v="204" actId="20577"/>
        <pc:sldMkLst>
          <pc:docMk/>
          <pc:sldMk cId="1172536431" sldId="312"/>
        </pc:sldMkLst>
        <pc:spChg chg="mod">
          <ac:chgData name="Sergio Parra Guerra" userId="2e76f66f-c483-4588-8490-fd6b4358ea00" providerId="ADAL" clId="{F6087DDD-C75F-4CEE-B740-BF45A03F1D05}" dt="2025-05-28T10:09:53.470" v="204" actId="20577"/>
          <ac:spMkLst>
            <pc:docMk/>
            <pc:sldMk cId="1172536431" sldId="312"/>
            <ac:spMk id="2" creationId="{1F2A6839-5593-2610-2923-8DDF28DB512B}"/>
          </ac:spMkLst>
        </pc:spChg>
        <pc:spChg chg="add mod">
          <ac:chgData name="Sergio Parra Guerra" userId="2e76f66f-c483-4588-8490-fd6b4358ea00" providerId="ADAL" clId="{F6087DDD-C75F-4CEE-B740-BF45A03F1D05}" dt="2025-05-28T10:06:41.683" v="177" actId="113"/>
          <ac:spMkLst>
            <pc:docMk/>
            <pc:sldMk cId="1172536431" sldId="312"/>
            <ac:spMk id="3" creationId="{8EACB580-659D-26D7-930C-A8BEE3236F15}"/>
          </ac:spMkLst>
        </pc:spChg>
        <pc:spChg chg="add mod">
          <ac:chgData name="Sergio Parra Guerra" userId="2e76f66f-c483-4588-8490-fd6b4358ea00" providerId="ADAL" clId="{F6087DDD-C75F-4CEE-B740-BF45A03F1D05}" dt="2025-05-28T10:05:36.878" v="145" actId="20577"/>
          <ac:spMkLst>
            <pc:docMk/>
            <pc:sldMk cId="1172536431" sldId="312"/>
            <ac:spMk id="4" creationId="{F9623B6F-F5F4-56BC-9D98-5149FE58AC87}"/>
          </ac:spMkLst>
        </pc:spChg>
        <pc:picChg chg="del">
          <ac:chgData name="Sergio Parra Guerra" userId="2e76f66f-c483-4588-8490-fd6b4358ea00" providerId="ADAL" clId="{F6087DDD-C75F-4CEE-B740-BF45A03F1D05}" dt="2025-05-28T10:01:06.917" v="92" actId="478"/>
          <ac:picMkLst>
            <pc:docMk/>
            <pc:sldMk cId="1172536431" sldId="312"/>
            <ac:picMk id="6" creationId="{A9F492AF-3EA3-3C3D-664F-8487F91F76B6}"/>
          </ac:picMkLst>
        </pc:picChg>
      </pc:sldChg>
      <pc:sldChg chg="addSp delSp modSp add del">
        <pc:chgData name="Sergio Parra Guerra" userId="2e76f66f-c483-4588-8490-fd6b4358ea00" providerId="ADAL" clId="{F6087DDD-C75F-4CEE-B740-BF45A03F1D05}" dt="2025-05-28T10:02:18.568" v="108" actId="2696"/>
        <pc:sldMkLst>
          <pc:docMk/>
          <pc:sldMk cId="2730227018" sldId="1503"/>
        </pc:sldMkLst>
        <pc:spChg chg="add mod">
          <ac:chgData name="Sergio Parra Guerra" userId="2e76f66f-c483-4588-8490-fd6b4358ea00" providerId="ADAL" clId="{F6087DDD-C75F-4CEE-B740-BF45A03F1D05}" dt="2025-05-28T10:01:45.632" v="97" actId="21"/>
          <ac:spMkLst>
            <pc:docMk/>
            <pc:sldMk cId="2730227018" sldId="1503"/>
            <ac:spMk id="2" creationId="{F6AC5BBC-91F3-80CE-248A-3033F9BBEA86}"/>
          </ac:spMkLst>
        </pc:spChg>
        <pc:spChg chg="add mod">
          <ac:chgData name="Sergio Parra Guerra" userId="2e76f66f-c483-4588-8490-fd6b4358ea00" providerId="ADAL" clId="{F6087DDD-C75F-4CEE-B740-BF45A03F1D05}" dt="2025-05-28T10:01:45.632" v="97" actId="21"/>
          <ac:spMkLst>
            <pc:docMk/>
            <pc:sldMk cId="2730227018" sldId="1503"/>
            <ac:spMk id="3" creationId="{AD2DAD7F-7476-943D-99FF-5ECB4027D1DB}"/>
          </ac:spMkLst>
        </pc:spChg>
        <pc:spChg chg="del">
          <ac:chgData name="Sergio Parra Guerra" userId="2e76f66f-c483-4588-8490-fd6b4358ea00" providerId="ADAL" clId="{F6087DDD-C75F-4CEE-B740-BF45A03F1D05}" dt="2025-05-28T10:01:45.632" v="97" actId="21"/>
          <ac:spMkLst>
            <pc:docMk/>
            <pc:sldMk cId="2730227018" sldId="1503"/>
            <ac:spMk id="4" creationId="{00F3CB82-9480-470D-33B7-5A5CD3116604}"/>
          </ac:spMkLst>
        </pc:spChg>
        <pc:spChg chg="del">
          <ac:chgData name="Sergio Parra Guerra" userId="2e76f66f-c483-4588-8490-fd6b4358ea00" providerId="ADAL" clId="{F6087DDD-C75F-4CEE-B740-BF45A03F1D05}" dt="2025-05-28T10:01:45.632" v="97" actId="21"/>
          <ac:spMkLst>
            <pc:docMk/>
            <pc:sldMk cId="2730227018" sldId="1503"/>
            <ac:spMk id="5" creationId="{217318C2-1913-A65F-BFC9-4AEEC93F9765}"/>
          </ac:spMkLst>
        </pc:spChg>
        <pc:picChg chg="del">
          <ac:chgData name="Sergio Parra Guerra" userId="2e76f66f-c483-4588-8490-fd6b4358ea00" providerId="ADAL" clId="{F6087DDD-C75F-4CEE-B740-BF45A03F1D05}" dt="2025-05-28T10:01:45.632" v="97" actId="21"/>
          <ac:picMkLst>
            <pc:docMk/>
            <pc:sldMk cId="2730227018" sldId="1503"/>
            <ac:picMk id="4098" creationId="{50121339-3FB8-947B-2E36-55CD4D187119}"/>
          </ac:picMkLst>
        </pc:picChg>
      </pc:sldChg>
      <pc:sldChg chg="addSp delSp modSp add mod">
        <pc:chgData name="Sergio Parra Guerra" userId="2e76f66f-c483-4588-8490-fd6b4358ea00" providerId="ADAL" clId="{F6087DDD-C75F-4CEE-B740-BF45A03F1D05}" dt="2025-05-28T10:02:09.636" v="107" actId="1076"/>
        <pc:sldMkLst>
          <pc:docMk/>
          <pc:sldMk cId="177905334" sldId="1504"/>
        </pc:sldMkLst>
        <pc:spChg chg="add mod">
          <ac:chgData name="Sergio Parra Guerra" userId="2e76f66f-c483-4588-8490-fd6b4358ea00" providerId="ADAL" clId="{F6087DDD-C75F-4CEE-B740-BF45A03F1D05}" dt="2025-05-28T10:01:57.629" v="103" actId="404"/>
          <ac:spMkLst>
            <pc:docMk/>
            <pc:sldMk cId="177905334" sldId="1504"/>
            <ac:spMk id="4" creationId="{00F3CB82-9480-470D-33B7-5A5CD3116604}"/>
          </ac:spMkLst>
        </pc:spChg>
        <pc:spChg chg="add mod">
          <ac:chgData name="Sergio Parra Guerra" userId="2e76f66f-c483-4588-8490-fd6b4358ea00" providerId="ADAL" clId="{F6087DDD-C75F-4CEE-B740-BF45A03F1D05}" dt="2025-05-28T10:02:06.267" v="106" actId="1076"/>
          <ac:spMkLst>
            <pc:docMk/>
            <pc:sldMk cId="177905334" sldId="1504"/>
            <ac:spMk id="5" creationId="{217318C2-1913-A65F-BFC9-4AEEC93F9765}"/>
          </ac:spMkLst>
        </pc:spChg>
        <pc:picChg chg="del">
          <ac:chgData name="Sergio Parra Guerra" userId="2e76f66f-c483-4588-8490-fd6b4358ea00" providerId="ADAL" clId="{F6087DDD-C75F-4CEE-B740-BF45A03F1D05}" dt="2025-05-28T10:01:40.377" v="96" actId="478"/>
          <ac:picMkLst>
            <pc:docMk/>
            <pc:sldMk cId="177905334" sldId="1504"/>
            <ac:picMk id="6" creationId="{6C46FC85-A74D-B664-758C-13F637EBF7B9}"/>
          </ac:picMkLst>
        </pc:picChg>
        <pc:picChg chg="add mod">
          <ac:chgData name="Sergio Parra Guerra" userId="2e76f66f-c483-4588-8490-fd6b4358ea00" providerId="ADAL" clId="{F6087DDD-C75F-4CEE-B740-BF45A03F1D05}" dt="2025-05-28T10:02:09.636" v="107" actId="1076"/>
          <ac:picMkLst>
            <pc:docMk/>
            <pc:sldMk cId="177905334" sldId="1504"/>
            <ac:picMk id="4098" creationId="{50121339-3FB8-947B-2E36-55CD4D187119}"/>
          </ac:picMkLst>
        </pc:picChg>
      </pc:sldChg>
      <pc:sldChg chg="addSp modSp add mod">
        <pc:chgData name="Sergio Parra Guerra" userId="2e76f66f-c483-4588-8490-fd6b4358ea00" providerId="ADAL" clId="{F6087DDD-C75F-4CEE-B740-BF45A03F1D05}" dt="2025-05-28T10:11:26.693" v="239" actId="113"/>
        <pc:sldMkLst>
          <pc:docMk/>
          <pc:sldMk cId="1675448049" sldId="1505"/>
        </pc:sldMkLst>
        <pc:spChg chg="mod">
          <ac:chgData name="Sergio Parra Guerra" userId="2e76f66f-c483-4588-8490-fd6b4358ea00" providerId="ADAL" clId="{F6087DDD-C75F-4CEE-B740-BF45A03F1D05}" dt="2025-05-28T10:10:02.424" v="229" actId="20577"/>
          <ac:spMkLst>
            <pc:docMk/>
            <pc:sldMk cId="1675448049" sldId="1505"/>
            <ac:spMk id="2" creationId="{E47183EB-95EE-C069-6555-FD6A2CCC4228}"/>
          </ac:spMkLst>
        </pc:spChg>
        <pc:spChg chg="add mod">
          <ac:chgData name="Sergio Parra Guerra" userId="2e76f66f-c483-4588-8490-fd6b4358ea00" providerId="ADAL" clId="{F6087DDD-C75F-4CEE-B740-BF45A03F1D05}" dt="2025-05-28T10:11:26.693" v="239" actId="113"/>
          <ac:spMkLst>
            <pc:docMk/>
            <pc:sldMk cId="1675448049" sldId="1505"/>
            <ac:spMk id="3" creationId="{00A0B232-195A-8FF6-45F1-F43839E3C25C}"/>
          </ac:spMkLst>
        </pc:spChg>
      </pc:sldChg>
      <pc:sldChg chg="addSp modSp add ord">
        <pc:chgData name="Sergio Parra Guerra" userId="2e76f66f-c483-4588-8490-fd6b4358ea00" providerId="ADAL" clId="{F6087DDD-C75F-4CEE-B740-BF45A03F1D05}" dt="2025-05-28T10:02:43.467" v="117"/>
        <pc:sldMkLst>
          <pc:docMk/>
          <pc:sldMk cId="3808217393" sldId="1506"/>
        </pc:sldMkLst>
        <pc:picChg chg="add mod">
          <ac:chgData name="Sergio Parra Guerra" userId="2e76f66f-c483-4588-8490-fd6b4358ea00" providerId="ADAL" clId="{F6087DDD-C75F-4CEE-B740-BF45A03F1D05}" dt="2025-05-28T10:02:40.911" v="115" actId="1076"/>
          <ac:picMkLst>
            <pc:docMk/>
            <pc:sldMk cId="3808217393" sldId="1506"/>
            <ac:picMk id="3" creationId="{445B6C98-A40B-9EA2-55B9-C7A30A8EF282}"/>
          </ac:picMkLst>
        </pc:picChg>
      </pc:sldChg>
      <pc:sldChg chg="addSp delSp modSp add mod">
        <pc:chgData name="Sergio Parra Guerra" userId="2e76f66f-c483-4588-8490-fd6b4358ea00" providerId="ADAL" clId="{F6087DDD-C75F-4CEE-B740-BF45A03F1D05}" dt="2025-05-28T10:12:59.791" v="249" actId="33524"/>
        <pc:sldMkLst>
          <pc:docMk/>
          <pc:sldMk cId="1044069611" sldId="1507"/>
        </pc:sldMkLst>
        <pc:spChg chg="del">
          <ac:chgData name="Sergio Parra Guerra" userId="2e76f66f-c483-4588-8490-fd6b4358ea00" providerId="ADAL" clId="{F6087DDD-C75F-4CEE-B740-BF45A03F1D05}" dt="2025-05-28T10:12:26.108" v="241" actId="478"/>
          <ac:spMkLst>
            <pc:docMk/>
            <pc:sldMk cId="1044069611" sldId="1507"/>
            <ac:spMk id="3" creationId="{99B9BF1C-2837-7C5D-8733-F20FD04D14E3}"/>
          </ac:spMkLst>
        </pc:spChg>
        <pc:spChg chg="add del mod">
          <ac:chgData name="Sergio Parra Guerra" userId="2e76f66f-c483-4588-8490-fd6b4358ea00" providerId="ADAL" clId="{F6087DDD-C75F-4CEE-B740-BF45A03F1D05}" dt="2025-05-28T10:12:59.791" v="249" actId="33524"/>
          <ac:spMkLst>
            <pc:docMk/>
            <pc:sldMk cId="1044069611" sldId="1507"/>
            <ac:spMk id="5" creationId="{E67C9150-4600-68E4-AD56-582D51F203DC}"/>
          </ac:spMkLst>
        </pc:spChg>
      </pc:sldChg>
      <pc:sldChg chg="addSp delSp modSp add mod">
        <pc:chgData name="Sergio Parra Guerra" userId="2e76f66f-c483-4588-8490-fd6b4358ea00" providerId="ADAL" clId="{F6087DDD-C75F-4CEE-B740-BF45A03F1D05}" dt="2025-05-28T10:14:41.912" v="258" actId="20577"/>
        <pc:sldMkLst>
          <pc:docMk/>
          <pc:sldMk cId="3837430300" sldId="1508"/>
        </pc:sldMkLst>
        <pc:spChg chg="add mod">
          <ac:chgData name="Sergio Parra Guerra" userId="2e76f66f-c483-4588-8490-fd6b4358ea00" providerId="ADAL" clId="{F6087DDD-C75F-4CEE-B740-BF45A03F1D05}" dt="2025-05-28T10:14:41.912" v="258" actId="20577"/>
          <ac:spMkLst>
            <pc:docMk/>
            <pc:sldMk cId="3837430300" sldId="1508"/>
            <ac:spMk id="3" creationId="{9768F393-DF5C-C01A-45EF-B5B09B859C7D}"/>
          </ac:spMkLst>
        </pc:spChg>
        <pc:spChg chg="del">
          <ac:chgData name="Sergio Parra Guerra" userId="2e76f66f-c483-4588-8490-fd6b4358ea00" providerId="ADAL" clId="{F6087DDD-C75F-4CEE-B740-BF45A03F1D05}" dt="2025-05-28T10:13:25.123" v="251" actId="478"/>
          <ac:spMkLst>
            <pc:docMk/>
            <pc:sldMk cId="3837430300" sldId="1508"/>
            <ac:spMk id="5" creationId="{86A43F3A-72F0-16DA-3BE9-CF12EF64E3ED}"/>
          </ac:spMkLst>
        </pc:spChg>
      </pc:sldChg>
      <pc:sldChg chg="addSp delSp add mod">
        <pc:chgData name="Sergio Parra Guerra" userId="2e76f66f-c483-4588-8490-fd6b4358ea00" providerId="ADAL" clId="{F6087DDD-C75F-4CEE-B740-BF45A03F1D05}" dt="2025-05-28T10:17:46.477" v="308" actId="22"/>
        <pc:sldMkLst>
          <pc:docMk/>
          <pc:sldMk cId="1578061089" sldId="1509"/>
        </pc:sldMkLst>
        <pc:spChg chg="add del">
          <ac:chgData name="Sergio Parra Guerra" userId="2e76f66f-c483-4588-8490-fd6b4358ea00" providerId="ADAL" clId="{F6087DDD-C75F-4CEE-B740-BF45A03F1D05}" dt="2025-05-28T10:17:46.477" v="308" actId="22"/>
          <ac:spMkLst>
            <pc:docMk/>
            <pc:sldMk cId="1578061089" sldId="1509"/>
            <ac:spMk id="5" creationId="{3D4313A1-8DC9-B565-BB8B-2B5B4B55B0EB}"/>
          </ac:spMkLst>
        </pc:spChg>
      </pc:sldChg>
      <pc:sldChg chg="addSp delSp modSp add mod">
        <pc:chgData name="Sergio Parra Guerra" userId="2e76f66f-c483-4588-8490-fd6b4358ea00" providerId="ADAL" clId="{F6087DDD-C75F-4CEE-B740-BF45A03F1D05}" dt="2025-05-28T10:17:22.013" v="304"/>
        <pc:sldMkLst>
          <pc:docMk/>
          <pc:sldMk cId="4116862535" sldId="1510"/>
        </pc:sldMkLst>
        <pc:spChg chg="del">
          <ac:chgData name="Sergio Parra Guerra" userId="2e76f66f-c483-4588-8490-fd6b4358ea00" providerId="ADAL" clId="{F6087DDD-C75F-4CEE-B740-BF45A03F1D05}" dt="2025-05-28T10:15:07.504" v="261" actId="478"/>
          <ac:spMkLst>
            <pc:docMk/>
            <pc:sldMk cId="4116862535" sldId="1510"/>
            <ac:spMk id="3" creationId="{81A28060-3891-0BA6-9DB9-6DB5C7834DB2}"/>
          </ac:spMkLst>
        </pc:spChg>
        <pc:graphicFrameChg chg="add mod modGraphic">
          <ac:chgData name="Sergio Parra Guerra" userId="2e76f66f-c483-4588-8490-fd6b4358ea00" providerId="ADAL" clId="{F6087DDD-C75F-4CEE-B740-BF45A03F1D05}" dt="2025-05-28T10:17:22.013" v="304"/>
          <ac:graphicFrameMkLst>
            <pc:docMk/>
            <pc:sldMk cId="4116862535" sldId="1510"/>
            <ac:graphicFrameMk id="5" creationId="{C165A649-CCFE-EE28-BB71-54A4B8E8589A}"/>
          </ac:graphicFrameMkLst>
        </pc:graphicFrameChg>
        <pc:picChg chg="add">
          <ac:chgData name="Sergio Parra Guerra" userId="2e76f66f-c483-4588-8490-fd6b4358ea00" providerId="ADAL" clId="{F6087DDD-C75F-4CEE-B740-BF45A03F1D05}" dt="2025-05-28T10:15:08.843" v="262"/>
          <ac:picMkLst>
            <pc:docMk/>
            <pc:sldMk cId="4116862535" sldId="1510"/>
            <ac:picMk id="4" creationId="{97DA2324-E085-C74B-6C5E-26A2AA76ECCA}"/>
          </ac:picMkLst>
        </pc:picChg>
      </pc:sldChg>
      <pc:sldChg chg="modSp add mod ord">
        <pc:chgData name="Sergio Parra Guerra" userId="2e76f66f-c483-4588-8490-fd6b4358ea00" providerId="ADAL" clId="{F6087DDD-C75F-4CEE-B740-BF45A03F1D05}" dt="2025-05-28T10:21:35.561" v="325" actId="20577"/>
        <pc:sldMkLst>
          <pc:docMk/>
          <pc:sldMk cId="660832602" sldId="1511"/>
        </pc:sldMkLst>
        <pc:spChg chg="mod">
          <ac:chgData name="Sergio Parra Guerra" userId="2e76f66f-c483-4588-8490-fd6b4358ea00" providerId="ADAL" clId="{F6087DDD-C75F-4CEE-B740-BF45A03F1D05}" dt="2025-05-28T10:20:54.901" v="317" actId="20577"/>
          <ac:spMkLst>
            <pc:docMk/>
            <pc:sldMk cId="660832602" sldId="1511"/>
            <ac:spMk id="2" creationId="{C5ACCE39-F0DC-BC0B-2E71-AB7678D4B907}"/>
          </ac:spMkLst>
        </pc:spChg>
        <pc:spChg chg="mod">
          <ac:chgData name="Sergio Parra Guerra" userId="2e76f66f-c483-4588-8490-fd6b4358ea00" providerId="ADAL" clId="{F6087DDD-C75F-4CEE-B740-BF45A03F1D05}" dt="2025-05-28T10:21:35.561" v="325" actId="20577"/>
          <ac:spMkLst>
            <pc:docMk/>
            <pc:sldMk cId="660832602" sldId="1511"/>
            <ac:spMk id="3" creationId="{2C059A1A-BF72-4AE0-97FE-7522FC1B1506}"/>
          </ac:spMkLst>
        </pc:spChg>
      </pc:sldChg>
      <pc:sldChg chg="new del">
        <pc:chgData name="Sergio Parra Guerra" userId="2e76f66f-c483-4588-8490-fd6b4358ea00" providerId="ADAL" clId="{F6087DDD-C75F-4CEE-B740-BF45A03F1D05}" dt="2025-05-28T10:17:43.019" v="306" actId="680"/>
        <pc:sldMkLst>
          <pc:docMk/>
          <pc:sldMk cId="2746342087" sldId="1511"/>
        </pc:sldMkLst>
      </pc:sldChg>
      <pc:sldChg chg="addSp delSp modSp add mod">
        <pc:chgData name="Sergio Parra Guerra" userId="2e76f66f-c483-4588-8490-fd6b4358ea00" providerId="ADAL" clId="{F6087DDD-C75F-4CEE-B740-BF45A03F1D05}" dt="2025-05-28T20:55:45.975" v="453" actId="113"/>
        <pc:sldMkLst>
          <pc:docMk/>
          <pc:sldMk cId="2641720209" sldId="1512"/>
        </pc:sldMkLst>
        <pc:spChg chg="mod">
          <ac:chgData name="Sergio Parra Guerra" userId="2e76f66f-c483-4588-8490-fd6b4358ea00" providerId="ADAL" clId="{F6087DDD-C75F-4CEE-B740-BF45A03F1D05}" dt="2025-05-28T10:24:11.191" v="416" actId="6549"/>
          <ac:spMkLst>
            <pc:docMk/>
            <pc:sldMk cId="2641720209" sldId="1512"/>
            <ac:spMk id="2" creationId="{D7719E41-34FB-C70B-779D-C49F40DFAC7F}"/>
          </ac:spMkLst>
        </pc:spChg>
        <pc:spChg chg="del">
          <ac:chgData name="Sergio Parra Guerra" userId="2e76f66f-c483-4588-8490-fd6b4358ea00" providerId="ADAL" clId="{F6087DDD-C75F-4CEE-B740-BF45A03F1D05}" dt="2025-05-28T10:22:32.955" v="327" actId="478"/>
          <ac:spMkLst>
            <pc:docMk/>
            <pc:sldMk cId="2641720209" sldId="1512"/>
            <ac:spMk id="3" creationId="{A12977A3-B004-4CBD-C908-CBB5A7ABF1CD}"/>
          </ac:spMkLst>
        </pc:spChg>
        <pc:spChg chg="add">
          <ac:chgData name="Sergio Parra Guerra" userId="2e76f66f-c483-4588-8490-fd6b4358ea00" providerId="ADAL" clId="{F6087DDD-C75F-4CEE-B740-BF45A03F1D05}" dt="2025-05-28T10:22:33.689" v="328"/>
          <ac:spMkLst>
            <pc:docMk/>
            <pc:sldMk cId="2641720209" sldId="1512"/>
            <ac:spMk id="4" creationId="{77D0A439-89A6-30CC-E014-7EB24908DD7B}"/>
          </ac:spMkLst>
        </pc:spChg>
        <pc:spChg chg="add mod">
          <ac:chgData name="Sergio Parra Guerra" userId="2e76f66f-c483-4588-8490-fd6b4358ea00" providerId="ADAL" clId="{F6087DDD-C75F-4CEE-B740-BF45A03F1D05}" dt="2025-05-28T20:55:45.975" v="453" actId="113"/>
          <ac:spMkLst>
            <pc:docMk/>
            <pc:sldMk cId="2641720209" sldId="1512"/>
            <ac:spMk id="6" creationId="{C71B25A6-5539-6B1E-7396-1FDF468ED0CB}"/>
          </ac:spMkLst>
        </pc:spChg>
      </pc:sldChg>
      <pc:sldChg chg="addSp delSp modSp add mod">
        <pc:chgData name="Sergio Parra Guerra" userId="2e76f66f-c483-4588-8490-fd6b4358ea00" providerId="ADAL" clId="{F6087DDD-C75F-4CEE-B740-BF45A03F1D05}" dt="2025-05-28T10:27:39.641" v="437" actId="1076"/>
        <pc:sldMkLst>
          <pc:docMk/>
          <pc:sldMk cId="3486726396" sldId="1513"/>
        </pc:sldMkLst>
        <pc:spChg chg="del">
          <ac:chgData name="Sergio Parra Guerra" userId="2e76f66f-c483-4588-8490-fd6b4358ea00" providerId="ADAL" clId="{F6087DDD-C75F-4CEE-B740-BF45A03F1D05}" dt="2025-05-28T10:27:34.531" v="434" actId="478"/>
          <ac:spMkLst>
            <pc:docMk/>
            <pc:sldMk cId="3486726396" sldId="1513"/>
            <ac:spMk id="3" creationId="{A2FD5465-5E42-C192-A891-25D8E0704E48}"/>
          </ac:spMkLst>
        </pc:spChg>
        <pc:picChg chg="add mod">
          <ac:chgData name="Sergio Parra Guerra" userId="2e76f66f-c483-4588-8490-fd6b4358ea00" providerId="ADAL" clId="{F6087DDD-C75F-4CEE-B740-BF45A03F1D05}" dt="2025-05-28T10:27:39.641" v="437" actId="1076"/>
          <ac:picMkLst>
            <pc:docMk/>
            <pc:sldMk cId="3486726396" sldId="1513"/>
            <ac:picMk id="2050" creationId="{73CC30C9-73AD-7E47-83B1-E644F0EB45CC}"/>
          </ac:picMkLst>
        </pc:picChg>
      </pc:sldChg>
      <pc:sldMasterChg chg="delSldLayout">
        <pc:chgData name="Sergio Parra Guerra" userId="2e76f66f-c483-4588-8490-fd6b4358ea00" providerId="ADAL" clId="{F6087DDD-C75F-4CEE-B740-BF45A03F1D05}" dt="2025-05-28T10:02:18.568" v="108" actId="2696"/>
        <pc:sldMasterMkLst>
          <pc:docMk/>
          <pc:sldMasterMk cId="74364579" sldId="2147483648"/>
        </pc:sldMasterMkLst>
        <pc:sldLayoutChg chg="del">
          <pc:chgData name="Sergio Parra Guerra" userId="2e76f66f-c483-4588-8490-fd6b4358ea00" providerId="ADAL" clId="{F6087DDD-C75F-4CEE-B740-BF45A03F1D05}" dt="2025-05-28T10:02:18.568" v="108" actId="2696"/>
          <pc:sldLayoutMkLst>
            <pc:docMk/>
            <pc:sldMasterMk cId="74364579" sldId="2147483648"/>
            <pc:sldLayoutMk cId="154723011" sldId="2147483693"/>
          </pc:sldLayoutMkLst>
        </pc:sldLayoutChg>
      </pc:sldMasterChg>
    </pc:docChg>
  </pc:docChgLst>
  <pc:docChgLst>
    <pc:chgData name="Ángel Carrillo" userId="e9c7feb1-94ad-46c3-903c-90d480d92f09" providerId="ADAL" clId="{67E0BC85-B022-4068-B0BF-7E003F59D6E0}"/>
    <pc:docChg chg="undo custSel addSld delSld modSld addMainMaster delMainMaster modMainMaster modSection">
      <pc:chgData name="Ángel Carrillo" userId="e9c7feb1-94ad-46c3-903c-90d480d92f09" providerId="ADAL" clId="{67E0BC85-B022-4068-B0BF-7E003F59D6E0}" dt="2025-05-26T07:42:30.095" v="2031"/>
      <pc:docMkLst>
        <pc:docMk/>
      </pc:docMkLst>
      <pc:sldChg chg="modSp mod">
        <pc:chgData name="Ángel Carrillo" userId="e9c7feb1-94ad-46c3-903c-90d480d92f09" providerId="ADAL" clId="{67E0BC85-B022-4068-B0BF-7E003F59D6E0}" dt="2025-05-20T13:59:24.362" v="1956" actId="6549"/>
        <pc:sldMkLst>
          <pc:docMk/>
          <pc:sldMk cId="1053973369" sldId="256"/>
        </pc:sldMkLst>
        <pc:spChg chg="mod">
          <ac:chgData name="Ángel Carrillo" userId="e9c7feb1-94ad-46c3-903c-90d480d92f09" providerId="ADAL" clId="{67E0BC85-B022-4068-B0BF-7E003F59D6E0}" dt="2025-05-20T13:59:24.362" v="1956" actId="6549"/>
          <ac:spMkLst>
            <pc:docMk/>
            <pc:sldMk cId="1053973369" sldId="256"/>
            <ac:spMk id="3" creationId="{9EFB0172-B904-5980-BA5A-1B9557EE9FF7}"/>
          </ac:spMkLst>
        </pc:spChg>
      </pc:sldChg>
      <pc:sldChg chg="del">
        <pc:chgData name="Ángel Carrillo" userId="e9c7feb1-94ad-46c3-903c-90d480d92f09" providerId="ADAL" clId="{67E0BC85-B022-4068-B0BF-7E003F59D6E0}" dt="2025-05-20T14:04:17.724" v="1957" actId="47"/>
        <pc:sldMkLst>
          <pc:docMk/>
          <pc:sldMk cId="2984233139" sldId="257"/>
        </pc:sldMkLst>
      </pc:sldChg>
      <pc:sldChg chg="modSp mod">
        <pc:chgData name="Ángel Carrillo" userId="e9c7feb1-94ad-46c3-903c-90d480d92f09" providerId="ADAL" clId="{67E0BC85-B022-4068-B0BF-7E003F59D6E0}" dt="2025-05-20T13:54:25.689" v="1909" actId="404"/>
        <pc:sldMkLst>
          <pc:docMk/>
          <pc:sldMk cId="2709377663" sldId="261"/>
        </pc:sldMkLst>
        <pc:spChg chg="mod">
          <ac:chgData name="Ángel Carrillo" userId="e9c7feb1-94ad-46c3-903c-90d480d92f09" providerId="ADAL" clId="{67E0BC85-B022-4068-B0BF-7E003F59D6E0}" dt="2025-05-20T13:54:25.689" v="1909" actId="404"/>
          <ac:spMkLst>
            <pc:docMk/>
            <pc:sldMk cId="2709377663" sldId="261"/>
            <ac:spMk id="3" creationId="{1C5383F0-BD22-C7D9-C427-E06DA829F06A}"/>
          </ac:spMkLst>
        </pc:spChg>
      </pc:sldChg>
      <pc:sldChg chg="delSp modSp mod modClrScheme chgLayout">
        <pc:chgData name="Ángel Carrillo" userId="e9c7feb1-94ad-46c3-903c-90d480d92f09" providerId="ADAL" clId="{67E0BC85-B022-4068-B0BF-7E003F59D6E0}" dt="2025-05-20T13:08:49.261" v="1790" actId="478"/>
        <pc:sldMkLst>
          <pc:docMk/>
          <pc:sldMk cId="3920164817" sldId="265"/>
        </pc:sldMkLst>
      </pc:sldChg>
      <pc:sldChg chg="del">
        <pc:chgData name="Ángel Carrillo" userId="e9c7feb1-94ad-46c3-903c-90d480d92f09" providerId="ADAL" clId="{67E0BC85-B022-4068-B0BF-7E003F59D6E0}" dt="2025-05-20T12:43:45.563" v="1545" actId="47"/>
        <pc:sldMkLst>
          <pc:docMk/>
          <pc:sldMk cId="54050138" sldId="266"/>
        </pc:sldMkLst>
      </pc:sldChg>
      <pc:sldChg chg="modSp mod modClrScheme chgLayout">
        <pc:chgData name="Ángel Carrillo" userId="e9c7feb1-94ad-46c3-903c-90d480d92f09" providerId="ADAL" clId="{67E0BC85-B022-4068-B0BF-7E003F59D6E0}" dt="2025-05-20T13:03:31.074" v="1753" actId="700"/>
        <pc:sldMkLst>
          <pc:docMk/>
          <pc:sldMk cId="940404696" sldId="267"/>
        </pc:sldMkLst>
      </pc:sldChg>
      <pc:sldChg chg="modSp mod modClrScheme chgLayout">
        <pc:chgData name="Ángel Carrillo" userId="e9c7feb1-94ad-46c3-903c-90d480d92f09" providerId="ADAL" clId="{67E0BC85-B022-4068-B0BF-7E003F59D6E0}" dt="2025-05-20T13:04:00.134" v="1754" actId="700"/>
        <pc:sldMkLst>
          <pc:docMk/>
          <pc:sldMk cId="2356604723" sldId="268"/>
        </pc:sldMkLst>
      </pc:sldChg>
      <pc:sldChg chg="del">
        <pc:chgData name="Ángel Carrillo" userId="e9c7feb1-94ad-46c3-903c-90d480d92f09" providerId="ADAL" clId="{67E0BC85-B022-4068-B0BF-7E003F59D6E0}" dt="2025-05-20T13:03:22.819" v="1752" actId="47"/>
        <pc:sldMkLst>
          <pc:docMk/>
          <pc:sldMk cId="2213458736" sldId="269"/>
        </pc:sldMkLst>
      </pc:sldChg>
      <pc:sldChg chg="del">
        <pc:chgData name="Ángel Carrillo" userId="e9c7feb1-94ad-46c3-903c-90d480d92f09" providerId="ADAL" clId="{67E0BC85-B022-4068-B0BF-7E003F59D6E0}" dt="2025-05-20T13:48:58.331" v="1793" actId="47"/>
        <pc:sldMkLst>
          <pc:docMk/>
          <pc:sldMk cId="970179264" sldId="270"/>
        </pc:sldMkLst>
      </pc:sldChg>
      <pc:sldChg chg="addSp delSp modSp add del mod">
        <pc:chgData name="Ángel Carrillo" userId="e9c7feb1-94ad-46c3-903c-90d480d92f09" providerId="ADAL" clId="{67E0BC85-B022-4068-B0BF-7E003F59D6E0}" dt="2025-05-20T13:49:00.345" v="1794" actId="478"/>
        <pc:sldMkLst>
          <pc:docMk/>
          <pc:sldMk cId="2341246914" sldId="271"/>
        </pc:sldMkLst>
      </pc:sldChg>
      <pc:sldChg chg="del">
        <pc:chgData name="Ángel Carrillo" userId="e9c7feb1-94ad-46c3-903c-90d480d92f09" providerId="ADAL" clId="{67E0BC85-B022-4068-B0BF-7E003F59D6E0}" dt="2025-05-20T13:50:19.956" v="1802" actId="47"/>
        <pc:sldMkLst>
          <pc:docMk/>
          <pc:sldMk cId="3564881199" sldId="273"/>
        </pc:sldMkLst>
      </pc:sldChg>
      <pc:sldChg chg="addSp delSp modSp mod">
        <pc:chgData name="Ángel Carrillo" userId="e9c7feb1-94ad-46c3-903c-90d480d92f09" providerId="ADAL" clId="{67E0BC85-B022-4068-B0BF-7E003F59D6E0}" dt="2025-05-20T13:50:21.786" v="1803" actId="478"/>
        <pc:sldMkLst>
          <pc:docMk/>
          <pc:sldMk cId="1074337003" sldId="274"/>
        </pc:sldMkLst>
      </pc:sldChg>
      <pc:sldChg chg="del">
        <pc:chgData name="Ángel Carrillo" userId="e9c7feb1-94ad-46c3-903c-90d480d92f09" providerId="ADAL" clId="{67E0BC85-B022-4068-B0BF-7E003F59D6E0}" dt="2025-05-20T13:03:20.186" v="1751" actId="47"/>
        <pc:sldMkLst>
          <pc:docMk/>
          <pc:sldMk cId="3587095387" sldId="275"/>
        </pc:sldMkLst>
      </pc:sldChg>
      <pc:sldChg chg="delSp modSp mod modClrScheme chgLayout">
        <pc:chgData name="Ángel Carrillo" userId="e9c7feb1-94ad-46c3-903c-90d480d92f09" providerId="ADAL" clId="{67E0BC85-B022-4068-B0BF-7E003F59D6E0}" dt="2025-05-20T13:49:51.777" v="1800" actId="478"/>
        <pc:sldMkLst>
          <pc:docMk/>
          <pc:sldMk cId="76964504" sldId="276"/>
        </pc:sldMkLst>
      </pc:sldChg>
      <pc:sldChg chg="del">
        <pc:chgData name="Ángel Carrillo" userId="e9c7feb1-94ad-46c3-903c-90d480d92f09" providerId="ADAL" clId="{67E0BC85-B022-4068-B0BF-7E003F59D6E0}" dt="2025-05-20T12:49:17.120" v="1614" actId="47"/>
        <pc:sldMkLst>
          <pc:docMk/>
          <pc:sldMk cId="2932006691" sldId="279"/>
        </pc:sldMkLst>
      </pc:sldChg>
      <pc:sldChg chg="addSp delSp modSp mod chgLayout">
        <pc:chgData name="Ángel Carrillo" userId="e9c7feb1-94ad-46c3-903c-90d480d92f09" providerId="ADAL" clId="{67E0BC85-B022-4068-B0BF-7E003F59D6E0}" dt="2025-05-20T13:06:46.119" v="1760" actId="478"/>
        <pc:sldMkLst>
          <pc:docMk/>
          <pc:sldMk cId="1421373956" sldId="280"/>
        </pc:sldMkLst>
      </pc:sldChg>
      <pc:sldChg chg="del">
        <pc:chgData name="Ángel Carrillo" userId="e9c7feb1-94ad-46c3-903c-90d480d92f09" providerId="ADAL" clId="{67E0BC85-B022-4068-B0BF-7E003F59D6E0}" dt="2025-05-20T12:49:00.800" v="1612" actId="47"/>
        <pc:sldMkLst>
          <pc:docMk/>
          <pc:sldMk cId="2582165387" sldId="281"/>
        </pc:sldMkLst>
      </pc:sldChg>
      <pc:sldChg chg="addSp delSp modSp mod">
        <pc:chgData name="Ángel Carrillo" userId="e9c7feb1-94ad-46c3-903c-90d480d92f09" providerId="ADAL" clId="{67E0BC85-B022-4068-B0BF-7E003F59D6E0}" dt="2025-05-20T13:06:50.314" v="1762" actId="478"/>
        <pc:sldMkLst>
          <pc:docMk/>
          <pc:sldMk cId="2388558627" sldId="282"/>
        </pc:sldMkLst>
      </pc:sldChg>
      <pc:sldChg chg="del">
        <pc:chgData name="Ángel Carrillo" userId="e9c7feb1-94ad-46c3-903c-90d480d92f09" providerId="ADAL" clId="{67E0BC85-B022-4068-B0BF-7E003F59D6E0}" dt="2025-05-20T13:06:36.857" v="1756" actId="47"/>
        <pc:sldMkLst>
          <pc:docMk/>
          <pc:sldMk cId="3888590011" sldId="283"/>
        </pc:sldMkLst>
      </pc:sldChg>
      <pc:sldChg chg="del">
        <pc:chgData name="Ángel Carrillo" userId="e9c7feb1-94ad-46c3-903c-90d480d92f09" providerId="ADAL" clId="{67E0BC85-B022-4068-B0BF-7E003F59D6E0}" dt="2025-05-20T12:48:35.796" v="1611" actId="47"/>
        <pc:sldMkLst>
          <pc:docMk/>
          <pc:sldMk cId="1605349031" sldId="285"/>
        </pc:sldMkLst>
      </pc:sldChg>
      <pc:sldChg chg="del">
        <pc:chgData name="Ángel Carrillo" userId="e9c7feb1-94ad-46c3-903c-90d480d92f09" providerId="ADAL" clId="{67E0BC85-B022-4068-B0BF-7E003F59D6E0}" dt="2025-05-20T12:48:35.796" v="1611" actId="47"/>
        <pc:sldMkLst>
          <pc:docMk/>
          <pc:sldMk cId="3057132158" sldId="286"/>
        </pc:sldMkLst>
      </pc:sldChg>
      <pc:sldChg chg="del">
        <pc:chgData name="Ángel Carrillo" userId="e9c7feb1-94ad-46c3-903c-90d480d92f09" providerId="ADAL" clId="{67E0BC85-B022-4068-B0BF-7E003F59D6E0}" dt="2025-05-20T12:48:35.796" v="1611" actId="47"/>
        <pc:sldMkLst>
          <pc:docMk/>
          <pc:sldMk cId="1326849942" sldId="287"/>
        </pc:sldMkLst>
      </pc:sldChg>
      <pc:sldChg chg="del">
        <pc:chgData name="Ángel Carrillo" userId="e9c7feb1-94ad-46c3-903c-90d480d92f09" providerId="ADAL" clId="{67E0BC85-B022-4068-B0BF-7E003F59D6E0}" dt="2025-05-20T12:48:35.796" v="1611" actId="47"/>
        <pc:sldMkLst>
          <pc:docMk/>
          <pc:sldMk cId="3671349757" sldId="288"/>
        </pc:sldMkLst>
      </pc:sldChg>
      <pc:sldChg chg="del">
        <pc:chgData name="Ángel Carrillo" userId="e9c7feb1-94ad-46c3-903c-90d480d92f09" providerId="ADAL" clId="{67E0BC85-B022-4068-B0BF-7E003F59D6E0}" dt="2025-05-20T12:48:28.053" v="1610" actId="47"/>
        <pc:sldMkLst>
          <pc:docMk/>
          <pc:sldMk cId="2541334766" sldId="289"/>
        </pc:sldMkLst>
      </pc:sldChg>
      <pc:sldChg chg="del">
        <pc:chgData name="Ángel Carrillo" userId="e9c7feb1-94ad-46c3-903c-90d480d92f09" providerId="ADAL" clId="{67E0BC85-B022-4068-B0BF-7E003F59D6E0}" dt="2025-05-20T12:48:28.053" v="1610" actId="47"/>
        <pc:sldMkLst>
          <pc:docMk/>
          <pc:sldMk cId="746244682" sldId="290"/>
        </pc:sldMkLst>
      </pc:sldChg>
      <pc:sldChg chg="del">
        <pc:chgData name="Ángel Carrillo" userId="e9c7feb1-94ad-46c3-903c-90d480d92f09" providerId="ADAL" clId="{67E0BC85-B022-4068-B0BF-7E003F59D6E0}" dt="2025-05-20T12:48:28.053" v="1610" actId="47"/>
        <pc:sldMkLst>
          <pc:docMk/>
          <pc:sldMk cId="3504720174" sldId="291"/>
        </pc:sldMkLst>
      </pc:sldChg>
      <pc:sldChg chg="del">
        <pc:chgData name="Ángel Carrillo" userId="e9c7feb1-94ad-46c3-903c-90d480d92f09" providerId="ADAL" clId="{67E0BC85-B022-4068-B0BF-7E003F59D6E0}" dt="2025-05-20T12:48:28.053" v="1610" actId="47"/>
        <pc:sldMkLst>
          <pc:docMk/>
          <pc:sldMk cId="3722395212" sldId="292"/>
        </pc:sldMkLst>
      </pc:sldChg>
      <pc:sldChg chg="modSp mod modClrScheme chgLayout">
        <pc:chgData name="Ángel Carrillo" userId="e9c7feb1-94ad-46c3-903c-90d480d92f09" providerId="ADAL" clId="{67E0BC85-B022-4068-B0BF-7E003F59D6E0}" dt="2025-05-20T13:04:06.953" v="1755" actId="700"/>
        <pc:sldMkLst>
          <pc:docMk/>
          <pc:sldMk cId="406803735" sldId="293"/>
        </pc:sldMkLst>
      </pc:sldChg>
      <pc:sldChg chg="addSp delSp modSp mod">
        <pc:chgData name="Ángel Carrillo" userId="e9c7feb1-94ad-46c3-903c-90d480d92f09" providerId="ADAL" clId="{67E0BC85-B022-4068-B0BF-7E003F59D6E0}" dt="2025-05-20T13:56:54.361" v="1939" actId="1076"/>
        <pc:sldMkLst>
          <pc:docMk/>
          <pc:sldMk cId="4206867291" sldId="294"/>
        </pc:sldMkLst>
      </pc:sldChg>
      <pc:sldChg chg="modSp mod">
        <pc:chgData name="Ángel Carrillo" userId="e9c7feb1-94ad-46c3-903c-90d480d92f09" providerId="ADAL" clId="{67E0BC85-B022-4068-B0BF-7E003F59D6E0}" dt="2025-05-20T13:57:17.639" v="1954" actId="113"/>
        <pc:sldMkLst>
          <pc:docMk/>
          <pc:sldMk cId="451281285" sldId="295"/>
        </pc:sldMkLst>
      </pc:sldChg>
      <pc:sldChg chg="delSp mod">
        <pc:chgData name="Ángel Carrillo" userId="e9c7feb1-94ad-46c3-903c-90d480d92f09" providerId="ADAL" clId="{67E0BC85-B022-4068-B0BF-7E003F59D6E0}" dt="2025-05-20T13:55:21.878" v="1914" actId="478"/>
        <pc:sldMkLst>
          <pc:docMk/>
          <pc:sldMk cId="2264335401" sldId="296"/>
        </pc:sldMkLst>
      </pc:sldChg>
      <pc:sldChg chg="delSp mod">
        <pc:chgData name="Ángel Carrillo" userId="e9c7feb1-94ad-46c3-903c-90d480d92f09" providerId="ADAL" clId="{67E0BC85-B022-4068-B0BF-7E003F59D6E0}" dt="2025-05-20T13:55:29.309" v="1917" actId="478"/>
        <pc:sldMkLst>
          <pc:docMk/>
          <pc:sldMk cId="3869686628" sldId="301"/>
        </pc:sldMkLst>
      </pc:sldChg>
      <pc:sldChg chg="del">
        <pc:chgData name="Ángel Carrillo" userId="e9c7feb1-94ad-46c3-903c-90d480d92f09" providerId="ADAL" clId="{67E0BC85-B022-4068-B0BF-7E003F59D6E0}" dt="2025-05-20T13:56:01.281" v="1921" actId="47"/>
        <pc:sldMkLst>
          <pc:docMk/>
          <pc:sldMk cId="1814925373" sldId="303"/>
        </pc:sldMkLst>
      </pc:sldChg>
      <pc:sldChg chg="addSp delSp modSp mod">
        <pc:chgData name="Ángel Carrillo" userId="e9c7feb1-94ad-46c3-903c-90d480d92f09" providerId="ADAL" clId="{67E0BC85-B022-4068-B0BF-7E003F59D6E0}" dt="2025-05-20T13:54:44.972" v="1912" actId="1076"/>
        <pc:sldMkLst>
          <pc:docMk/>
          <pc:sldMk cId="3949876734" sldId="304"/>
        </pc:sldMkLst>
      </pc:sldChg>
      <pc:sldChg chg="new">
        <pc:chgData name="Ángel Carrillo" userId="e9c7feb1-94ad-46c3-903c-90d480d92f09" providerId="ADAL" clId="{67E0BC85-B022-4068-B0BF-7E003F59D6E0}" dt="2025-05-20T12:49:14.552" v="1613" actId="680"/>
        <pc:sldMkLst>
          <pc:docMk/>
          <pc:sldMk cId="1024397489" sldId="305"/>
        </pc:sldMkLst>
      </pc:sldChg>
      <pc:sldMasterChg chg="modSldLayout sldLayoutOrd">
        <pc:chgData name="Ángel Carrillo" userId="e9c7feb1-94ad-46c3-903c-90d480d92f09" providerId="ADAL" clId="{67E0BC85-B022-4068-B0BF-7E003F59D6E0}" dt="2025-05-26T07:42:30.095" v="2031"/>
        <pc:sldMasterMkLst>
          <pc:docMk/>
          <pc:sldMasterMk cId="74364579" sldId="2147483648"/>
        </pc:sldMasterMkLst>
        <pc:sldLayoutChg chg="addSp delSp modSp mod">
          <pc:chgData name="Ángel Carrillo" userId="e9c7feb1-94ad-46c3-903c-90d480d92f09" providerId="ADAL" clId="{67E0BC85-B022-4068-B0BF-7E003F59D6E0}" dt="2025-05-20T12:45:47.657" v="1572"/>
          <pc:sldLayoutMkLst>
            <pc:docMk/>
            <pc:sldMasterMk cId="74364579" sldId="2147483648"/>
            <pc:sldLayoutMk cId="2522198541" sldId="2147483650"/>
          </pc:sldLayoutMkLst>
          <pc:spChg chg="add mod">
            <ac:chgData name="Ángel Carrillo" userId="e9c7feb1-94ad-46c3-903c-90d480d92f09" providerId="ADAL" clId="{67E0BC85-B022-4068-B0BF-7E003F59D6E0}" dt="2025-05-20T12:45:47.657" v="1572"/>
            <ac:spMkLst>
              <pc:docMk/>
              <pc:sldMasterMk cId="74364579" sldId="2147483648"/>
              <pc:sldLayoutMk cId="2522198541" sldId="2147483650"/>
              <ac:spMk id="3" creationId="{C46A8F62-0275-B7BB-2900-886623054412}"/>
            </ac:spMkLst>
          </pc:spChg>
        </pc:sldLayoutChg>
        <pc:sldLayoutChg chg="addSp delSp modSp mod">
          <pc:chgData name="Ángel Carrillo" userId="e9c7feb1-94ad-46c3-903c-90d480d92f09" providerId="ADAL" clId="{67E0BC85-B022-4068-B0BF-7E003F59D6E0}" dt="2025-05-20T13:00:49.003" v="1750" actId="167"/>
          <pc:sldLayoutMkLst>
            <pc:docMk/>
            <pc:sldMasterMk cId="74364579" sldId="2147483648"/>
            <pc:sldLayoutMk cId="3630715691" sldId="2147483651"/>
          </pc:sldLayoutMkLst>
          <pc:spChg chg="add mod ord">
            <ac:chgData name="Ángel Carrillo" userId="e9c7feb1-94ad-46c3-903c-90d480d92f09" providerId="ADAL" clId="{67E0BC85-B022-4068-B0BF-7E003F59D6E0}" dt="2025-05-20T13:00:49.003" v="1750" actId="167"/>
            <ac:spMkLst>
              <pc:docMk/>
              <pc:sldMasterMk cId="74364579" sldId="2147483648"/>
              <pc:sldLayoutMk cId="3630715691" sldId="2147483651"/>
              <ac:spMk id="15" creationId="{34EB9DEA-7944-C213-BA1F-575DE1B3CBA3}"/>
            </ac:spMkLst>
          </pc:spChg>
          <pc:picChg chg="add mod ord">
            <ac:chgData name="Ángel Carrillo" userId="e9c7feb1-94ad-46c3-903c-90d480d92f09" providerId="ADAL" clId="{67E0BC85-B022-4068-B0BF-7E003F59D6E0}" dt="2025-05-20T13:00:49.003" v="1750" actId="167"/>
            <ac:picMkLst>
              <pc:docMk/>
              <pc:sldMasterMk cId="74364579" sldId="2147483648"/>
              <pc:sldLayoutMk cId="3630715691" sldId="2147483651"/>
              <ac:picMk id="14" creationId="{6470F9A4-0E98-EB69-0896-9CF979F91B18}"/>
            </ac:picMkLst>
          </pc:picChg>
          <pc:picChg chg="add mod ord">
            <ac:chgData name="Ángel Carrillo" userId="e9c7feb1-94ad-46c3-903c-90d480d92f09" providerId="ADAL" clId="{67E0BC85-B022-4068-B0BF-7E003F59D6E0}" dt="2025-05-20T13:00:49.003" v="1750" actId="167"/>
            <ac:picMkLst>
              <pc:docMk/>
              <pc:sldMasterMk cId="74364579" sldId="2147483648"/>
              <pc:sldLayoutMk cId="3630715691" sldId="2147483651"/>
              <ac:picMk id="16" creationId="{8694CEF3-231B-3D55-BA03-515FF3033E2B}"/>
            </ac:picMkLst>
          </pc:picChg>
        </pc:sldLayoutChg>
        <pc:sldLayoutChg chg="addSp delSp modSp mod">
          <pc:chgData name="Ángel Carrillo" userId="e9c7feb1-94ad-46c3-903c-90d480d92f09" providerId="ADAL" clId="{67E0BC85-B022-4068-B0BF-7E003F59D6E0}" dt="2025-05-26T07:42:01.272" v="2022" actId="1076"/>
          <pc:sldLayoutMkLst>
            <pc:docMk/>
            <pc:sldMasterMk cId="74364579" sldId="2147483648"/>
            <pc:sldLayoutMk cId="2285054099" sldId="2147483661"/>
          </pc:sldLayoutMkLst>
          <pc:spChg chg="add mod">
            <ac:chgData name="Ángel Carrillo" userId="e9c7feb1-94ad-46c3-903c-90d480d92f09" providerId="ADAL" clId="{67E0BC85-B022-4068-B0BF-7E003F59D6E0}" dt="2025-05-20T12:57:30.892" v="1675"/>
            <ac:spMkLst>
              <pc:docMk/>
              <pc:sldMasterMk cId="74364579" sldId="2147483648"/>
              <pc:sldLayoutMk cId="2285054099" sldId="2147483661"/>
              <ac:spMk id="14" creationId="{6E546602-7870-E92C-B502-67D3E21A4279}"/>
            </ac:spMkLst>
          </pc:spChg>
          <pc:picChg chg="add mod ord">
            <ac:chgData name="Ángel Carrillo" userId="e9c7feb1-94ad-46c3-903c-90d480d92f09" providerId="ADAL" clId="{67E0BC85-B022-4068-B0BF-7E003F59D6E0}" dt="2025-05-20T12:54:35.533" v="1653" actId="167"/>
            <ac:picMkLst>
              <pc:docMk/>
              <pc:sldMasterMk cId="74364579" sldId="2147483648"/>
              <pc:sldLayoutMk cId="2285054099" sldId="2147483661"/>
              <ac:picMk id="4" creationId="{FFE6ECF4-36D6-2CD4-D884-BEA2CF4C7D79}"/>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5" creationId="{418A49B9-6D34-55CB-4CBE-9726D853C47A}"/>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6" creationId="{A92B3406-9E94-5A57-6440-5BECE0F3C554}"/>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7" creationId="{FAF8DA3D-D304-C70E-4D6F-ADCAD5E2153B}"/>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8" creationId="{66A000F4-B439-ECD3-29D1-B30290921DC8}"/>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9" creationId="{28E02865-E628-8F64-EC10-FE1B9D2D846A}"/>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10" creationId="{F3E0149F-BE47-A421-15E4-10696645CB89}"/>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12" creationId="{16BAFD99-D3F2-D1C2-E194-8486EE0D122C}"/>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18" creationId="{39A334CA-EB37-895C-FF00-5289315FCED7}"/>
            </ac:picMkLst>
          </pc:picChg>
          <pc:picChg chg="add mod">
            <ac:chgData name="Ángel Carrillo" userId="e9c7feb1-94ad-46c3-903c-90d480d92f09" providerId="ADAL" clId="{67E0BC85-B022-4068-B0BF-7E003F59D6E0}" dt="2025-05-26T07:42:01.272" v="2022" actId="1076"/>
            <ac:picMkLst>
              <pc:docMk/>
              <pc:sldMasterMk cId="74364579" sldId="2147483648"/>
              <pc:sldLayoutMk cId="2285054099" sldId="2147483661"/>
              <ac:picMk id="20" creationId="{9423BFDC-F0D1-C3B9-0F98-873CE2034CBF}"/>
            </ac:picMkLst>
          </pc:picChg>
        </pc:sldLayoutChg>
        <pc:sldLayoutChg chg="addSp delSp modSp mod">
          <pc:chgData name="Ángel Carrillo" userId="e9c7feb1-94ad-46c3-903c-90d480d92f09" providerId="ADAL" clId="{67E0BC85-B022-4068-B0BF-7E003F59D6E0}" dt="2025-05-20T13:50:54.479" v="1804"/>
          <pc:sldLayoutMkLst>
            <pc:docMk/>
            <pc:sldMasterMk cId="74364579" sldId="2147483648"/>
            <pc:sldLayoutMk cId="1612167373" sldId="2147483662"/>
          </pc:sldLayoutMkLst>
          <pc:spChg chg="add mod">
            <ac:chgData name="Ángel Carrillo" userId="e9c7feb1-94ad-46c3-903c-90d480d92f09" providerId="ADAL" clId="{67E0BC85-B022-4068-B0BF-7E003F59D6E0}" dt="2025-05-20T12:46:04.619" v="1582"/>
            <ac:spMkLst>
              <pc:docMk/>
              <pc:sldMasterMk cId="74364579" sldId="2147483648"/>
              <pc:sldLayoutMk cId="1612167373" sldId="2147483662"/>
              <ac:spMk id="5" creationId="{BFB4C05C-978D-F86F-1D73-44AB13F7B238}"/>
            </ac:spMkLst>
          </pc:spChg>
          <pc:picChg chg="add mod">
            <ac:chgData name="Ángel Carrillo" userId="e9c7feb1-94ad-46c3-903c-90d480d92f09" providerId="ADAL" clId="{67E0BC85-B022-4068-B0BF-7E003F59D6E0}" dt="2025-05-20T13:50:54.479" v="1804"/>
            <ac:picMkLst>
              <pc:docMk/>
              <pc:sldMasterMk cId="74364579" sldId="2147483648"/>
              <pc:sldLayoutMk cId="1612167373" sldId="2147483662"/>
              <ac:picMk id="6" creationId="{9EC9C443-27D9-37CD-4901-FA9890116211}"/>
            </ac:picMkLst>
          </pc:picChg>
        </pc:sldLayoutChg>
        <pc:sldLayoutChg chg="addSp delSp modSp mod ord">
          <pc:chgData name="Ángel Carrillo" userId="e9c7feb1-94ad-46c3-903c-90d480d92f09" providerId="ADAL" clId="{67E0BC85-B022-4068-B0BF-7E003F59D6E0}" dt="2025-05-20T13:50:07.500" v="1801" actId="20578"/>
          <pc:sldLayoutMkLst>
            <pc:docMk/>
            <pc:sldMasterMk cId="74364579" sldId="2147483648"/>
            <pc:sldLayoutMk cId="1023795131" sldId="2147483663"/>
          </pc:sldLayoutMkLst>
          <pc:spChg chg="add mod">
            <ac:chgData name="Ángel Carrillo" userId="e9c7feb1-94ad-46c3-903c-90d480d92f09" providerId="ADAL" clId="{67E0BC85-B022-4068-B0BF-7E003F59D6E0}" dt="2025-05-20T12:46:01.134" v="1580"/>
            <ac:spMkLst>
              <pc:docMk/>
              <pc:sldMasterMk cId="74364579" sldId="2147483648"/>
              <pc:sldLayoutMk cId="1023795131" sldId="2147483663"/>
              <ac:spMk id="4" creationId="{78030A8F-0DA9-E725-4B85-F16A8B9F64C1}"/>
            </ac:spMkLst>
          </pc:spChg>
          <pc:picChg chg="add mod">
            <ac:chgData name="Ángel Carrillo" userId="e9c7feb1-94ad-46c3-903c-90d480d92f09" providerId="ADAL" clId="{67E0BC85-B022-4068-B0BF-7E003F59D6E0}" dt="2025-05-20T13:49:17.954" v="1796"/>
            <ac:picMkLst>
              <pc:docMk/>
              <pc:sldMasterMk cId="74364579" sldId="2147483648"/>
              <pc:sldLayoutMk cId="1023795131" sldId="2147483663"/>
              <ac:picMk id="5" creationId="{5222B98C-DED9-894C-8FDE-29F2195E1959}"/>
            </ac:picMkLst>
          </pc:picChg>
        </pc:sldLayoutChg>
        <pc:sldLayoutChg chg="addSp delSp modSp mod ord">
          <pc:chgData name="Ángel Carrillo" userId="e9c7feb1-94ad-46c3-903c-90d480d92f09" providerId="ADAL" clId="{67E0BC85-B022-4068-B0BF-7E003F59D6E0}" dt="2025-05-20T13:49:19.185" v="1797"/>
          <pc:sldLayoutMkLst>
            <pc:docMk/>
            <pc:sldMasterMk cId="74364579" sldId="2147483648"/>
            <pc:sldLayoutMk cId="2090501017" sldId="2147483664"/>
          </pc:sldLayoutMkLst>
        </pc:sldLayoutChg>
        <pc:sldLayoutChg chg="addSp delSp modSp mod">
          <pc:chgData name="Ángel Carrillo" userId="e9c7feb1-94ad-46c3-903c-90d480d92f09" providerId="ADAL" clId="{67E0BC85-B022-4068-B0BF-7E003F59D6E0}" dt="2025-05-20T12:47:45.668" v="1608"/>
          <pc:sldLayoutMkLst>
            <pc:docMk/>
            <pc:sldMasterMk cId="74364579" sldId="2147483648"/>
            <pc:sldLayoutMk cId="2600749418" sldId="2147483665"/>
          </pc:sldLayoutMkLst>
        </pc:sldLayoutChg>
        <pc:sldLayoutChg chg="addSp delSp modSp mod">
          <pc:chgData name="Ángel Carrillo" userId="e9c7feb1-94ad-46c3-903c-90d480d92f09" providerId="ADAL" clId="{67E0BC85-B022-4068-B0BF-7E003F59D6E0}" dt="2025-05-20T12:47:42.881" v="1606"/>
          <pc:sldLayoutMkLst>
            <pc:docMk/>
            <pc:sldMasterMk cId="74364579" sldId="2147483648"/>
            <pc:sldLayoutMk cId="1703348848" sldId="2147483666"/>
          </pc:sldLayoutMkLst>
        </pc:sldLayoutChg>
        <pc:sldLayoutChg chg="addSp delSp modSp mod">
          <pc:chgData name="Ángel Carrillo" userId="e9c7feb1-94ad-46c3-903c-90d480d92f09" providerId="ADAL" clId="{67E0BC85-B022-4068-B0BF-7E003F59D6E0}" dt="2025-05-20T13:00:10.526" v="1746" actId="1076"/>
          <pc:sldLayoutMkLst>
            <pc:docMk/>
            <pc:sldMasterMk cId="74364579" sldId="2147483648"/>
            <pc:sldLayoutMk cId="3645319334" sldId="2147483667"/>
          </pc:sldLayoutMkLst>
        </pc:sldLayoutChg>
        <pc:sldLayoutChg chg="addSp delSp modSp mod">
          <pc:chgData name="Ángel Carrillo" userId="e9c7feb1-94ad-46c3-903c-90d480d92f09" providerId="ADAL" clId="{67E0BC85-B022-4068-B0BF-7E003F59D6E0}" dt="2025-05-20T13:51:47.650" v="1815"/>
          <pc:sldLayoutMkLst>
            <pc:docMk/>
            <pc:sldMasterMk cId="74364579" sldId="2147483648"/>
            <pc:sldLayoutMk cId="3732272274" sldId="2147483668"/>
          </pc:sldLayoutMkLst>
          <pc:spChg chg="add mod">
            <ac:chgData name="Ángel Carrillo" userId="e9c7feb1-94ad-46c3-903c-90d480d92f09" providerId="ADAL" clId="{67E0BC85-B022-4068-B0BF-7E003F59D6E0}" dt="2025-05-20T12:53:07.925" v="1641" actId="1076"/>
            <ac:spMkLst>
              <pc:docMk/>
              <pc:sldMasterMk cId="74364579" sldId="2147483648"/>
              <pc:sldLayoutMk cId="3732272274" sldId="2147483668"/>
              <ac:spMk id="3" creationId="{6BE4ABBA-EEDA-3D0D-8094-1B12DF0D1264}"/>
            </ac:spMkLst>
          </pc:spChg>
          <pc:picChg chg="add mod ord modCrop">
            <ac:chgData name="Ángel Carrillo" userId="e9c7feb1-94ad-46c3-903c-90d480d92f09" providerId="ADAL" clId="{67E0BC85-B022-4068-B0BF-7E003F59D6E0}" dt="2025-05-20T12:53:22.946" v="1644" actId="29295"/>
            <ac:picMkLst>
              <pc:docMk/>
              <pc:sldMasterMk cId="74364579" sldId="2147483648"/>
              <pc:sldLayoutMk cId="3732272274" sldId="2147483668"/>
              <ac:picMk id="12" creationId="{BC10A0AE-B4EF-C0E0-08B5-FEB6A3B6178D}"/>
            </ac:picMkLst>
          </pc:picChg>
          <pc:picChg chg="add mod">
            <ac:chgData name="Ángel Carrillo" userId="e9c7feb1-94ad-46c3-903c-90d480d92f09" providerId="ADAL" clId="{67E0BC85-B022-4068-B0BF-7E003F59D6E0}" dt="2025-05-20T13:51:47.650" v="1815"/>
            <ac:picMkLst>
              <pc:docMk/>
              <pc:sldMasterMk cId="74364579" sldId="2147483648"/>
              <pc:sldLayoutMk cId="3732272274" sldId="2147483668"/>
              <ac:picMk id="13" creationId="{85ED5EF4-455D-8D2F-D388-552BF1A40672}"/>
            </ac:picMkLst>
          </pc:picChg>
        </pc:sldLayoutChg>
        <pc:sldLayoutChg chg="addSp modSp">
          <pc:chgData name="Ángel Carrillo" userId="e9c7feb1-94ad-46c3-903c-90d480d92f09" providerId="ADAL" clId="{67E0BC85-B022-4068-B0BF-7E003F59D6E0}" dt="2025-05-20T12:47:50.013" v="1609"/>
          <pc:sldLayoutMkLst>
            <pc:docMk/>
            <pc:sldMasterMk cId="74364579" sldId="2147483648"/>
            <pc:sldLayoutMk cId="3502036870" sldId="2147483669"/>
          </pc:sldLayoutMkLst>
        </pc:sldLayoutChg>
        <pc:sldLayoutChg chg="addSp delSp modSp mod">
          <pc:chgData name="Ángel Carrillo" userId="e9c7feb1-94ad-46c3-903c-90d480d92f09" providerId="ADAL" clId="{67E0BC85-B022-4068-B0BF-7E003F59D6E0}" dt="2025-05-20T12:46:07.875" v="1584"/>
          <pc:sldLayoutMkLst>
            <pc:docMk/>
            <pc:sldMasterMk cId="74364579" sldId="2147483648"/>
            <pc:sldLayoutMk cId="3218340278" sldId="2147483670"/>
          </pc:sldLayoutMkLst>
        </pc:sldLayoutChg>
        <pc:sldLayoutChg chg="addSp delSp modSp mod">
          <pc:chgData name="Ángel Carrillo" userId="e9c7feb1-94ad-46c3-903c-90d480d92f09" providerId="ADAL" clId="{67E0BC85-B022-4068-B0BF-7E003F59D6E0}" dt="2025-05-20T13:50:56.218" v="1805"/>
          <pc:sldLayoutMkLst>
            <pc:docMk/>
            <pc:sldMasterMk cId="74364579" sldId="2147483648"/>
            <pc:sldLayoutMk cId="581246286" sldId="2147483671"/>
          </pc:sldLayoutMkLst>
          <pc:spChg chg="add mod">
            <ac:chgData name="Ángel Carrillo" userId="e9c7feb1-94ad-46c3-903c-90d480d92f09" providerId="ADAL" clId="{67E0BC85-B022-4068-B0BF-7E003F59D6E0}" dt="2025-05-20T12:46:12.812" v="1586"/>
            <ac:spMkLst>
              <pc:docMk/>
              <pc:sldMasterMk cId="74364579" sldId="2147483648"/>
              <pc:sldLayoutMk cId="581246286" sldId="2147483671"/>
              <ac:spMk id="4" creationId="{E6286F96-94DC-4AEB-5DE7-74AB0DA2B17B}"/>
            </ac:spMkLst>
          </pc:spChg>
          <pc:picChg chg="add mod">
            <ac:chgData name="Ángel Carrillo" userId="e9c7feb1-94ad-46c3-903c-90d480d92f09" providerId="ADAL" clId="{67E0BC85-B022-4068-B0BF-7E003F59D6E0}" dt="2025-05-20T13:50:56.218" v="1805"/>
            <ac:picMkLst>
              <pc:docMk/>
              <pc:sldMasterMk cId="74364579" sldId="2147483648"/>
              <pc:sldLayoutMk cId="581246286" sldId="2147483671"/>
              <ac:picMk id="6" creationId="{453B5471-84D9-D768-3A9E-C0162E1074EE}"/>
            </ac:picMkLst>
          </pc:picChg>
        </pc:sldLayoutChg>
        <pc:sldLayoutChg chg="addSp delSp modSp mod">
          <pc:chgData name="Ángel Carrillo" userId="e9c7feb1-94ad-46c3-903c-90d480d92f09" providerId="ADAL" clId="{67E0BC85-B022-4068-B0BF-7E003F59D6E0}" dt="2025-05-20T12:45:54.138" v="1576"/>
          <pc:sldLayoutMkLst>
            <pc:docMk/>
            <pc:sldMasterMk cId="74364579" sldId="2147483648"/>
            <pc:sldLayoutMk cId="614356626" sldId="2147483672"/>
          </pc:sldLayoutMkLst>
        </pc:sldLayoutChg>
        <pc:sldLayoutChg chg="addSp delSp modSp mod">
          <pc:chgData name="Ángel Carrillo" userId="e9c7feb1-94ad-46c3-903c-90d480d92f09" providerId="ADAL" clId="{67E0BC85-B022-4068-B0BF-7E003F59D6E0}" dt="2025-05-20T13:49:15.885" v="1795"/>
          <pc:sldLayoutMkLst>
            <pc:docMk/>
            <pc:sldMasterMk cId="74364579" sldId="2147483648"/>
            <pc:sldLayoutMk cId="1692894520" sldId="2147483673"/>
          </pc:sldLayoutMkLst>
          <pc:spChg chg="add mod">
            <ac:chgData name="Ángel Carrillo" userId="e9c7feb1-94ad-46c3-903c-90d480d92f09" providerId="ADAL" clId="{67E0BC85-B022-4068-B0BF-7E003F59D6E0}" dt="2025-05-20T12:45:57.651" v="1578"/>
            <ac:spMkLst>
              <pc:docMk/>
              <pc:sldMasterMk cId="74364579" sldId="2147483648"/>
              <pc:sldLayoutMk cId="1692894520" sldId="2147483673"/>
              <ac:spMk id="6" creationId="{4C11D1E3-48ED-FC1D-33A8-665605B0E3EC}"/>
            </ac:spMkLst>
          </pc:spChg>
          <pc:picChg chg="add mod">
            <ac:chgData name="Ángel Carrillo" userId="e9c7feb1-94ad-46c3-903c-90d480d92f09" providerId="ADAL" clId="{67E0BC85-B022-4068-B0BF-7E003F59D6E0}" dt="2025-05-20T13:49:15.885" v="1795"/>
            <ac:picMkLst>
              <pc:docMk/>
              <pc:sldMasterMk cId="74364579" sldId="2147483648"/>
              <pc:sldLayoutMk cId="1692894520" sldId="2147483673"/>
              <ac:picMk id="9" creationId="{50B09782-F323-99C4-B220-F04CB230B745}"/>
            </ac:picMkLst>
          </pc:picChg>
        </pc:sldLayoutChg>
        <pc:sldLayoutChg chg="addSp delSp modSp mod">
          <pc:chgData name="Ángel Carrillo" userId="e9c7feb1-94ad-46c3-903c-90d480d92f09" providerId="ADAL" clId="{67E0BC85-B022-4068-B0BF-7E003F59D6E0}" dt="2025-05-20T13:51:19.615" v="1809"/>
          <pc:sldLayoutMkLst>
            <pc:docMk/>
            <pc:sldMasterMk cId="74364579" sldId="2147483648"/>
            <pc:sldLayoutMk cId="1853299789" sldId="2147483674"/>
          </pc:sldLayoutMkLst>
          <pc:spChg chg="add mod">
            <ac:chgData name="Ángel Carrillo" userId="e9c7feb1-94ad-46c3-903c-90d480d92f09" providerId="ADAL" clId="{67E0BC85-B022-4068-B0BF-7E003F59D6E0}" dt="2025-05-20T12:46:21.574" v="1592"/>
            <ac:spMkLst>
              <pc:docMk/>
              <pc:sldMasterMk cId="74364579" sldId="2147483648"/>
              <pc:sldLayoutMk cId="1853299789" sldId="2147483674"/>
              <ac:spMk id="3" creationId="{3FA87C9A-0E2A-3662-7347-5A7200D779A9}"/>
            </ac:spMkLst>
          </pc:spChg>
          <pc:picChg chg="add mod">
            <ac:chgData name="Ángel Carrillo" userId="e9c7feb1-94ad-46c3-903c-90d480d92f09" providerId="ADAL" clId="{67E0BC85-B022-4068-B0BF-7E003F59D6E0}" dt="2025-05-20T13:51:19.615" v="1809"/>
            <ac:picMkLst>
              <pc:docMk/>
              <pc:sldMasterMk cId="74364579" sldId="2147483648"/>
              <pc:sldLayoutMk cId="1853299789" sldId="2147483674"/>
              <ac:picMk id="5" creationId="{1E18AD10-9DEC-8175-AAF0-D17D076B726F}"/>
            </ac:picMkLst>
          </pc:picChg>
        </pc:sldLayoutChg>
        <pc:sldLayoutChg chg="addSp delSp modSp mod">
          <pc:chgData name="Ángel Carrillo" userId="e9c7feb1-94ad-46c3-903c-90d480d92f09" providerId="ADAL" clId="{67E0BC85-B022-4068-B0BF-7E003F59D6E0}" dt="2025-05-20T13:51:44.363" v="1814"/>
          <pc:sldLayoutMkLst>
            <pc:docMk/>
            <pc:sldMasterMk cId="74364579" sldId="2147483648"/>
            <pc:sldLayoutMk cId="1811813126" sldId="2147483675"/>
          </pc:sldLayoutMkLst>
          <pc:spChg chg="mod">
            <ac:chgData name="Ángel Carrillo" userId="e9c7feb1-94ad-46c3-903c-90d480d92f09" providerId="ADAL" clId="{67E0BC85-B022-4068-B0BF-7E003F59D6E0}" dt="2025-05-20T13:07:20.872" v="1765" actId="207"/>
            <ac:spMkLst>
              <pc:docMk/>
              <pc:sldMasterMk cId="74364579" sldId="2147483648"/>
              <pc:sldLayoutMk cId="1811813126" sldId="2147483675"/>
              <ac:spMk id="2" creationId="{C6A072B2-68E5-D840-EB8D-FF4708FA3392}"/>
            </ac:spMkLst>
          </pc:spChg>
          <pc:spChg chg="add mod">
            <ac:chgData name="Ángel Carrillo" userId="e9c7feb1-94ad-46c3-903c-90d480d92f09" providerId="ADAL" clId="{67E0BC85-B022-4068-B0BF-7E003F59D6E0}" dt="2025-05-20T12:46:38.236" v="1598"/>
            <ac:spMkLst>
              <pc:docMk/>
              <pc:sldMasterMk cId="74364579" sldId="2147483648"/>
              <pc:sldLayoutMk cId="1811813126" sldId="2147483675"/>
              <ac:spMk id="4" creationId="{2E4C0C89-CB66-5607-754C-B050EAD3FCC9}"/>
            </ac:spMkLst>
          </pc:spChg>
          <pc:spChg chg="mod">
            <ac:chgData name="Ángel Carrillo" userId="e9c7feb1-94ad-46c3-903c-90d480d92f09" providerId="ADAL" clId="{67E0BC85-B022-4068-B0BF-7E003F59D6E0}" dt="2025-05-20T13:07:10.944" v="1763" actId="207"/>
            <ac:spMkLst>
              <pc:docMk/>
              <pc:sldMasterMk cId="74364579" sldId="2147483648"/>
              <pc:sldLayoutMk cId="1811813126" sldId="2147483675"/>
              <ac:spMk id="22" creationId="{38F76600-3BBE-E245-7E99-3457948A5E4E}"/>
            </ac:spMkLst>
          </pc:spChg>
          <pc:spChg chg="mod">
            <ac:chgData name="Ángel Carrillo" userId="e9c7feb1-94ad-46c3-903c-90d480d92f09" providerId="ADAL" clId="{67E0BC85-B022-4068-B0BF-7E003F59D6E0}" dt="2025-05-20T13:07:13.071" v="1764" actId="207"/>
            <ac:spMkLst>
              <pc:docMk/>
              <pc:sldMasterMk cId="74364579" sldId="2147483648"/>
              <pc:sldLayoutMk cId="1811813126" sldId="2147483675"/>
              <ac:spMk id="26" creationId="{D7F788E0-A1B4-A77E-C1F5-AFA920D1AFFA}"/>
            </ac:spMkLst>
          </pc:spChg>
          <pc:picChg chg="add mod">
            <ac:chgData name="Ángel Carrillo" userId="e9c7feb1-94ad-46c3-903c-90d480d92f09" providerId="ADAL" clId="{67E0BC85-B022-4068-B0BF-7E003F59D6E0}" dt="2025-05-20T13:51:44.363" v="1814"/>
            <ac:picMkLst>
              <pc:docMk/>
              <pc:sldMasterMk cId="74364579" sldId="2147483648"/>
              <pc:sldLayoutMk cId="1811813126" sldId="2147483675"/>
              <ac:picMk id="11" creationId="{72D19991-5DFE-DD43-DEDE-E360F4D39BAC}"/>
            </ac:picMkLst>
          </pc:picChg>
        </pc:sldLayoutChg>
        <pc:sldLayoutChg chg="addSp delSp modSp mod">
          <pc:chgData name="Ángel Carrillo" userId="e9c7feb1-94ad-46c3-903c-90d480d92f09" providerId="ADAL" clId="{67E0BC85-B022-4068-B0BF-7E003F59D6E0}" dt="2025-05-20T12:47:30.818" v="1600"/>
          <pc:sldLayoutMkLst>
            <pc:docMk/>
            <pc:sldMasterMk cId="74364579" sldId="2147483648"/>
            <pc:sldLayoutMk cId="2326097212" sldId="2147483676"/>
          </pc:sldLayoutMkLst>
        </pc:sldLayoutChg>
        <pc:sldLayoutChg chg="addSp delSp modSp mod">
          <pc:chgData name="Ángel Carrillo" userId="e9c7feb1-94ad-46c3-903c-90d480d92f09" providerId="ADAL" clId="{67E0BC85-B022-4068-B0BF-7E003F59D6E0}" dt="2025-05-20T13:51:23.905" v="1810"/>
          <pc:sldLayoutMkLst>
            <pc:docMk/>
            <pc:sldMasterMk cId="74364579" sldId="2147483648"/>
            <pc:sldLayoutMk cId="933902769" sldId="2147483677"/>
          </pc:sldLayoutMkLst>
          <pc:spChg chg="add mod">
            <ac:chgData name="Ángel Carrillo" userId="e9c7feb1-94ad-46c3-903c-90d480d92f09" providerId="ADAL" clId="{67E0BC85-B022-4068-B0BF-7E003F59D6E0}" dt="2025-05-20T12:46:25.723" v="1594"/>
            <ac:spMkLst>
              <pc:docMk/>
              <pc:sldMasterMk cId="74364579" sldId="2147483648"/>
              <pc:sldLayoutMk cId="933902769" sldId="2147483677"/>
              <ac:spMk id="4" creationId="{56CA1F7E-52FE-1894-DF17-898B89F3453B}"/>
            </ac:spMkLst>
          </pc:spChg>
          <pc:picChg chg="add mod">
            <ac:chgData name="Ángel Carrillo" userId="e9c7feb1-94ad-46c3-903c-90d480d92f09" providerId="ADAL" clId="{67E0BC85-B022-4068-B0BF-7E003F59D6E0}" dt="2025-05-20T13:51:23.905" v="1810"/>
            <ac:picMkLst>
              <pc:docMk/>
              <pc:sldMasterMk cId="74364579" sldId="2147483648"/>
              <pc:sldLayoutMk cId="933902769" sldId="2147483677"/>
              <ac:picMk id="5" creationId="{B55644E7-167F-4BC2-6516-DAD06BFFD1E8}"/>
            </ac:picMkLst>
          </pc:picChg>
        </pc:sldLayoutChg>
        <pc:sldLayoutChg chg="addSp delSp modSp mod">
          <pc:chgData name="Ángel Carrillo" userId="e9c7feb1-94ad-46c3-903c-90d480d92f09" providerId="ADAL" clId="{67E0BC85-B022-4068-B0BF-7E003F59D6E0}" dt="2025-05-20T13:51:11.802" v="1808" actId="167"/>
          <pc:sldLayoutMkLst>
            <pc:docMk/>
            <pc:sldMasterMk cId="74364579" sldId="2147483648"/>
            <pc:sldLayoutMk cId="2648234431" sldId="2147483678"/>
          </pc:sldLayoutMkLst>
          <pc:spChg chg="add mod ord">
            <ac:chgData name="Ángel Carrillo" userId="e9c7feb1-94ad-46c3-903c-90d480d92f09" providerId="ADAL" clId="{67E0BC85-B022-4068-B0BF-7E003F59D6E0}" dt="2025-05-20T13:51:11.802" v="1808" actId="167"/>
            <ac:spMkLst>
              <pc:docMk/>
              <pc:sldMasterMk cId="74364579" sldId="2147483648"/>
              <pc:sldLayoutMk cId="2648234431" sldId="2147483678"/>
              <ac:spMk id="8" creationId="{5D1EFD1B-F6A2-E441-C023-53CD8A25AB08}"/>
            </ac:spMkLst>
          </pc:spChg>
          <pc:picChg chg="add mod ord">
            <ac:chgData name="Ángel Carrillo" userId="e9c7feb1-94ad-46c3-903c-90d480d92f09" providerId="ADAL" clId="{67E0BC85-B022-4068-B0BF-7E003F59D6E0}" dt="2025-05-20T13:51:11.802" v="1808" actId="167"/>
            <ac:picMkLst>
              <pc:docMk/>
              <pc:sldMasterMk cId="74364579" sldId="2147483648"/>
              <pc:sldLayoutMk cId="2648234431" sldId="2147483678"/>
              <ac:picMk id="7" creationId="{3C4560FB-345E-5AE1-CF85-C5E1F7A7F2B6}"/>
            </ac:picMkLst>
          </pc:picChg>
          <pc:picChg chg="add mod ord">
            <ac:chgData name="Ángel Carrillo" userId="e9c7feb1-94ad-46c3-903c-90d480d92f09" providerId="ADAL" clId="{67E0BC85-B022-4068-B0BF-7E003F59D6E0}" dt="2025-05-20T13:51:11.802" v="1808" actId="167"/>
            <ac:picMkLst>
              <pc:docMk/>
              <pc:sldMasterMk cId="74364579" sldId="2147483648"/>
              <pc:sldLayoutMk cId="2648234431" sldId="2147483678"/>
              <ac:picMk id="12" creationId="{8428C429-3E9E-C719-4148-4EED64E3BAF9}"/>
            </ac:picMkLst>
          </pc:picChg>
        </pc:sldLayoutChg>
        <pc:sldLayoutChg chg="addSp delSp modSp mod">
          <pc:chgData name="Ángel Carrillo" userId="e9c7feb1-94ad-46c3-903c-90d480d92f09" providerId="ADAL" clId="{67E0BC85-B022-4068-B0BF-7E003F59D6E0}" dt="2025-05-20T12:47:39.842" v="1604"/>
          <pc:sldLayoutMkLst>
            <pc:docMk/>
            <pc:sldMasterMk cId="74364579" sldId="2147483648"/>
            <pc:sldLayoutMk cId="1613011372" sldId="2147483679"/>
          </pc:sldLayoutMkLst>
        </pc:sldLayoutChg>
        <pc:sldLayoutChg chg="addSp delSp modSp mod">
          <pc:chgData name="Ángel Carrillo" userId="e9c7feb1-94ad-46c3-903c-90d480d92f09" providerId="ADAL" clId="{67E0BC85-B022-4068-B0BF-7E003F59D6E0}" dt="2025-05-20T12:46:34.907" v="1596"/>
          <pc:sldLayoutMkLst>
            <pc:docMk/>
            <pc:sldMasterMk cId="74364579" sldId="2147483648"/>
            <pc:sldLayoutMk cId="2375396714" sldId="2147483688"/>
          </pc:sldLayoutMkLst>
        </pc:sldLayoutChg>
        <pc:sldLayoutChg chg="addSp delSp modSp mod">
          <pc:chgData name="Ángel Carrillo" userId="e9c7feb1-94ad-46c3-903c-90d480d92f09" providerId="ADAL" clId="{67E0BC85-B022-4068-B0BF-7E003F59D6E0}" dt="2025-05-26T07:42:30.095" v="2031"/>
          <pc:sldLayoutMkLst>
            <pc:docMk/>
            <pc:sldMasterMk cId="74364579" sldId="2147483648"/>
            <pc:sldLayoutMk cId="3921162773" sldId="2147483690"/>
          </pc:sldLayoutMkLst>
          <pc:spChg chg="add del mod">
            <ac:chgData name="Ángel Carrillo" userId="e9c7feb1-94ad-46c3-903c-90d480d92f09" providerId="ADAL" clId="{67E0BC85-B022-4068-B0BF-7E003F59D6E0}" dt="2025-05-20T13:52:56.482" v="1850" actId="14100"/>
            <ac:spMkLst>
              <pc:docMk/>
              <pc:sldMasterMk cId="74364579" sldId="2147483648"/>
              <pc:sldLayoutMk cId="3921162773" sldId="2147483690"/>
              <ac:spMk id="3" creationId="{82A4840F-8F22-55C2-0BB4-DDAABF86E6E8}"/>
            </ac:spMkLst>
          </pc:spChg>
          <pc:spChg chg="add del mod ord">
            <ac:chgData name="Ángel Carrillo" userId="e9c7feb1-94ad-46c3-903c-90d480d92f09" providerId="ADAL" clId="{67E0BC85-B022-4068-B0BF-7E003F59D6E0}" dt="2025-05-21T07:40:13.053" v="1984" actId="478"/>
            <ac:spMkLst>
              <pc:docMk/>
              <pc:sldMasterMk cId="74364579" sldId="2147483648"/>
              <pc:sldLayoutMk cId="3921162773" sldId="2147483690"/>
              <ac:spMk id="17" creationId="{361DA04A-0023-0A79-D6FE-277961837390}"/>
            </ac:spMkLst>
          </pc:spChg>
          <pc:spChg chg="mod">
            <ac:chgData name="Ángel Carrillo" userId="e9c7feb1-94ad-46c3-903c-90d480d92f09" providerId="ADAL" clId="{67E0BC85-B022-4068-B0BF-7E003F59D6E0}" dt="2025-05-20T13:53:03.037" v="1854" actId="1076"/>
            <ac:spMkLst>
              <pc:docMk/>
              <pc:sldMasterMk cId="74364579" sldId="2147483648"/>
              <pc:sldLayoutMk cId="3921162773" sldId="2147483690"/>
              <ac:spMk id="24" creationId="{391DC310-A405-C5AC-A291-62B420DD2832}"/>
            </ac:spMkLst>
          </pc:spChg>
          <pc:spChg chg="mod">
            <ac:chgData name="Ángel Carrillo" userId="e9c7feb1-94ad-46c3-903c-90d480d92f09" providerId="ADAL" clId="{67E0BC85-B022-4068-B0BF-7E003F59D6E0}" dt="2025-05-20T13:53:03.037" v="1854" actId="1076"/>
            <ac:spMkLst>
              <pc:docMk/>
              <pc:sldMasterMk cId="74364579" sldId="2147483648"/>
              <pc:sldLayoutMk cId="3921162773" sldId="2147483690"/>
              <ac:spMk id="27" creationId="{84C8DC29-FB5C-CC13-8134-2839865D8271}"/>
            </ac:spMkLst>
          </pc:spChg>
          <pc:spChg chg="mod">
            <ac:chgData name="Ángel Carrillo" userId="e9c7feb1-94ad-46c3-903c-90d480d92f09" providerId="ADAL" clId="{67E0BC85-B022-4068-B0BF-7E003F59D6E0}" dt="2025-05-20T13:53:03.037" v="1854" actId="1076"/>
            <ac:spMkLst>
              <pc:docMk/>
              <pc:sldMasterMk cId="74364579" sldId="2147483648"/>
              <pc:sldLayoutMk cId="3921162773" sldId="2147483690"/>
              <ac:spMk id="30" creationId="{28C8D570-6704-7C2F-1DEE-4D5B781D5773}"/>
            </ac:spMkLst>
          </pc:spChg>
          <pc:spChg chg="mod">
            <ac:chgData name="Ángel Carrillo" userId="e9c7feb1-94ad-46c3-903c-90d480d92f09" providerId="ADAL" clId="{67E0BC85-B022-4068-B0BF-7E003F59D6E0}" dt="2025-05-20T13:53:03.037" v="1854" actId="1076"/>
            <ac:spMkLst>
              <pc:docMk/>
              <pc:sldMasterMk cId="74364579" sldId="2147483648"/>
              <pc:sldLayoutMk cId="3921162773" sldId="2147483690"/>
              <ac:spMk id="42" creationId="{E8C653BD-8081-0C18-329E-8227A4F4E134}"/>
            </ac:spMkLst>
          </pc:spChg>
          <pc:spChg chg="mod">
            <ac:chgData name="Ángel Carrillo" userId="e9c7feb1-94ad-46c3-903c-90d480d92f09" providerId="ADAL" clId="{67E0BC85-B022-4068-B0BF-7E003F59D6E0}" dt="2025-05-20T13:53:03.037" v="1854" actId="1076"/>
            <ac:spMkLst>
              <pc:docMk/>
              <pc:sldMasterMk cId="74364579" sldId="2147483648"/>
              <pc:sldLayoutMk cId="3921162773" sldId="2147483690"/>
              <ac:spMk id="43" creationId="{2AFC7771-815A-DA02-6D16-4EECA7AA93CC}"/>
            </ac:spMkLst>
          </pc:spChg>
          <pc:picChg chg="add mod ord">
            <ac:chgData name="Ángel Carrillo" userId="e9c7feb1-94ad-46c3-903c-90d480d92f09" providerId="ADAL" clId="{67E0BC85-B022-4068-B0BF-7E003F59D6E0}" dt="2025-05-20T13:52:23.229" v="1824" actId="167"/>
            <ac:picMkLst>
              <pc:docMk/>
              <pc:sldMasterMk cId="74364579" sldId="2147483648"/>
              <pc:sldLayoutMk cId="3921162773" sldId="2147483690"/>
              <ac:picMk id="2" creationId="{E87E8F7F-BACF-5AF4-47AC-00BAEF60EB67}"/>
            </ac:picMkLst>
          </pc:picChg>
          <pc:picChg chg="add mod ord">
            <ac:chgData name="Ángel Carrillo" userId="e9c7feb1-94ad-46c3-903c-90d480d92f09" providerId="ADAL" clId="{67E0BC85-B022-4068-B0BF-7E003F59D6E0}" dt="2025-05-20T13:52:23.229" v="1824" actId="167"/>
            <ac:picMkLst>
              <pc:docMk/>
              <pc:sldMasterMk cId="74364579" sldId="2147483648"/>
              <pc:sldLayoutMk cId="3921162773" sldId="2147483690"/>
              <ac:picMk id="4" creationId="{9B2D9CE9-43E2-7D2D-6E23-A2CE6090DB5B}"/>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6" creationId="{A2C43929-759F-A9A7-9B4E-A8CFC79B1E46}"/>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7" creationId="{FD36005F-756A-9837-2487-F8B4E7F753CA}"/>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8" creationId="{3E162EB6-D94C-D071-5E2E-46AF8A6B3290}"/>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9" creationId="{380E0F6B-07F3-DFE1-8138-DC3B3F99C8F8}"/>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12" creationId="{9A259E9B-DE9D-221A-1B11-08046945EEA7}"/>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14" creationId="{34EA74FD-BD0E-50B7-CCA2-1D9C3CC14F82}"/>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18" creationId="{2AE83BFB-013E-9A6B-79B0-061BA9B0CEFB}"/>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20" creationId="{49EB6DBB-1EC0-E359-14C3-39749DF45ADD}"/>
            </ac:picMkLst>
          </pc:picChg>
          <pc:picChg chg="add mod">
            <ac:chgData name="Ángel Carrillo" userId="e9c7feb1-94ad-46c3-903c-90d480d92f09" providerId="ADAL" clId="{67E0BC85-B022-4068-B0BF-7E003F59D6E0}" dt="2025-05-26T07:42:30.095" v="2031"/>
            <ac:picMkLst>
              <pc:docMk/>
              <pc:sldMasterMk cId="74364579" sldId="2147483648"/>
              <pc:sldLayoutMk cId="3921162773" sldId="2147483690"/>
              <ac:picMk id="21" creationId="{CBFD43D1-63A1-8E8C-E7B8-198541525B45}"/>
            </ac:picMkLst>
          </pc:picChg>
        </pc:sldLayoutChg>
        <pc:sldLayoutChg chg="addSp delSp modSp mod">
          <pc:chgData name="Ángel Carrillo" userId="e9c7feb1-94ad-46c3-903c-90d480d92f09" providerId="ADAL" clId="{67E0BC85-B022-4068-B0BF-7E003F59D6E0}" dt="2025-05-26T07:42:17.422" v="2026"/>
          <pc:sldLayoutMkLst>
            <pc:docMk/>
            <pc:sldMasterMk cId="74364579" sldId="2147483648"/>
            <pc:sldLayoutMk cId="3056484843" sldId="2147483691"/>
          </pc:sldLayoutMkLst>
          <pc:spChg chg="add del mod">
            <ac:chgData name="Ángel Carrillo" userId="e9c7feb1-94ad-46c3-903c-90d480d92f09" providerId="ADAL" clId="{67E0BC85-B022-4068-B0BF-7E003F59D6E0}" dt="2025-05-26T07:42:11.887" v="2024" actId="478"/>
            <ac:spMkLst>
              <pc:docMk/>
              <pc:sldMasterMk cId="74364579" sldId="2147483648"/>
              <pc:sldLayoutMk cId="3056484843" sldId="2147483691"/>
              <ac:spMk id="7" creationId="{CD0D9259-BA56-D20D-849F-25F425EDA113}"/>
            </ac:spMkLst>
          </pc:spChg>
          <pc:spChg chg="mod">
            <ac:chgData name="Ángel Carrillo" userId="e9c7feb1-94ad-46c3-903c-90d480d92f09" providerId="ADAL" clId="{67E0BC85-B022-4068-B0BF-7E003F59D6E0}" dt="2025-05-20T12:57:05.134" v="1672" actId="1035"/>
            <ac:spMkLst>
              <pc:docMk/>
              <pc:sldMasterMk cId="74364579" sldId="2147483648"/>
              <pc:sldLayoutMk cId="3056484843" sldId="2147483691"/>
              <ac:spMk id="14" creationId="{4F1F6013-73D5-2C60-2476-AE4DD64E5EA0}"/>
            </ac:spMkLst>
          </pc:spChg>
          <pc:spChg chg="mod">
            <ac:chgData name="Ángel Carrillo" userId="e9c7feb1-94ad-46c3-903c-90d480d92f09" providerId="ADAL" clId="{67E0BC85-B022-4068-B0BF-7E003F59D6E0}" dt="2025-05-20T12:57:05.134" v="1672" actId="1035"/>
            <ac:spMkLst>
              <pc:docMk/>
              <pc:sldMasterMk cId="74364579" sldId="2147483648"/>
              <pc:sldLayoutMk cId="3056484843" sldId="2147483691"/>
              <ac:spMk id="15" creationId="{FCDF338B-A0E7-ECBE-261A-5B2095E2E0C3}"/>
            </ac:spMkLst>
          </pc:spChg>
          <pc:picChg chg="add mod ord">
            <ac:chgData name="Ángel Carrillo" userId="e9c7feb1-94ad-46c3-903c-90d480d92f09" providerId="ADAL" clId="{67E0BC85-B022-4068-B0BF-7E003F59D6E0}" dt="2025-05-21T07:34:52.320" v="1961" actId="1076"/>
            <ac:picMkLst>
              <pc:docMk/>
              <pc:sldMasterMk cId="74364579" sldId="2147483648"/>
              <pc:sldLayoutMk cId="3056484843" sldId="2147483691"/>
              <ac:picMk id="2" creationId="{42B51EFD-D375-4295-AE9A-64F7B7A018E9}"/>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5" creationId="{1494DB5B-8308-C73E-FDDD-E0508E850BCF}"/>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11" creationId="{2C056387-1A2A-03AB-354D-5CE5D203ABCD}"/>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13" creationId="{AF76A966-4BA0-C551-B675-5CF60C74B057}"/>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2" creationId="{544A1C97-C00C-E9E2-C9D5-F7BC1DF70262}"/>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3" creationId="{0213500D-2AD2-4081-F907-5560B4DAB16B}"/>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4" creationId="{210C2E42-0A4B-5EA2-9317-04B4206E43FB}"/>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5" creationId="{3BBEB068-C180-CAF3-F0AE-CD05F334C226}"/>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6" creationId="{1B80144F-6FB7-3CB7-4CF7-AF4A52D28375}"/>
            </ac:picMkLst>
          </pc:picChg>
          <pc:picChg chg="add mod">
            <ac:chgData name="Ángel Carrillo" userId="e9c7feb1-94ad-46c3-903c-90d480d92f09" providerId="ADAL" clId="{67E0BC85-B022-4068-B0BF-7E003F59D6E0}" dt="2025-05-26T07:42:17.422" v="2026"/>
            <ac:picMkLst>
              <pc:docMk/>
              <pc:sldMasterMk cId="74364579" sldId="2147483648"/>
              <pc:sldLayoutMk cId="3056484843" sldId="2147483691"/>
              <ac:picMk id="27" creationId="{1BEB3893-88CA-D2F2-E55A-717D80A1D644}"/>
            </ac:picMkLst>
          </pc:picChg>
        </pc:sldLayoutChg>
        <pc:sldLayoutChg chg="addSp delSp modSp mod ord setBg">
          <pc:chgData name="Ángel Carrillo" userId="e9c7feb1-94ad-46c3-903c-90d480d92f09" providerId="ADAL" clId="{67E0BC85-B022-4068-B0BF-7E003F59D6E0}" dt="2025-05-20T13:00:15.993" v="1747" actId="20578"/>
          <pc:sldLayoutMkLst>
            <pc:docMk/>
            <pc:sldMasterMk cId="74364579" sldId="2147483648"/>
            <pc:sldLayoutMk cId="2144381142" sldId="2147483692"/>
          </pc:sldLayoutMkLst>
          <pc:spChg chg="add mod">
            <ac:chgData name="Ángel Carrillo" userId="e9c7feb1-94ad-46c3-903c-90d480d92f09" providerId="ADAL" clId="{67E0BC85-B022-4068-B0BF-7E003F59D6E0}" dt="2025-05-20T09:13:09.324" v="1449" actId="207"/>
            <ac:spMkLst>
              <pc:docMk/>
              <pc:sldMasterMk cId="74364579" sldId="2147483648"/>
              <pc:sldLayoutMk cId="2144381142" sldId="2147483692"/>
              <ac:spMk id="6" creationId="{5BB8D241-4D8C-FB27-63E0-385F38E3FF9E}"/>
            </ac:spMkLst>
          </pc:spChg>
          <pc:picChg chg="add mod">
            <ac:chgData name="Ángel Carrillo" userId="e9c7feb1-94ad-46c3-903c-90d480d92f09" providerId="ADAL" clId="{67E0BC85-B022-4068-B0BF-7E003F59D6E0}" dt="2025-05-20T09:12:35.298" v="1447" actId="1076"/>
            <ac:picMkLst>
              <pc:docMk/>
              <pc:sldMasterMk cId="74364579" sldId="2147483648"/>
              <pc:sldLayoutMk cId="2144381142" sldId="2147483692"/>
              <ac:picMk id="4" creationId="{C80A4FA8-1176-161A-DF20-4BB5F8B35D8F}"/>
            </ac:picMkLst>
          </pc:picChg>
          <pc:picChg chg="add mod">
            <ac:chgData name="Ángel Carrillo" userId="e9c7feb1-94ad-46c3-903c-90d480d92f09" providerId="ADAL" clId="{67E0BC85-B022-4068-B0BF-7E003F59D6E0}" dt="2025-05-20T09:07:52.895" v="1415" actId="1076"/>
            <ac:picMkLst>
              <pc:docMk/>
              <pc:sldMasterMk cId="74364579" sldId="2147483648"/>
              <pc:sldLayoutMk cId="2144381142" sldId="2147483692"/>
              <ac:picMk id="12" creationId="{EFB82C37-3ADA-2CC0-12BE-AA5BFD883D01}"/>
            </ac:picMkLst>
          </pc:picChg>
        </pc:sldLayoutChg>
      </pc:sldMasterChg>
      <pc:sldMasterChg chg="new del mod addSldLayout delSldLayout">
        <pc:chgData name="Ángel Carrillo" userId="e9c7feb1-94ad-46c3-903c-90d480d92f09" providerId="ADAL" clId="{67E0BC85-B022-4068-B0BF-7E003F59D6E0}" dt="2025-05-20T08:18:52.638" v="1" actId="6938"/>
        <pc:sldMasterMkLst>
          <pc:docMk/>
          <pc:sldMasterMk cId="2679143943" sldId="2147483692"/>
        </pc:sldMasterMkLst>
        <pc:sldLayoutChg chg="new del replId">
          <pc:chgData name="Ángel Carrillo" userId="e9c7feb1-94ad-46c3-903c-90d480d92f09" providerId="ADAL" clId="{67E0BC85-B022-4068-B0BF-7E003F59D6E0}" dt="2025-05-20T08:18:52.638" v="1" actId="6938"/>
          <pc:sldLayoutMkLst>
            <pc:docMk/>
            <pc:sldMasterMk cId="2679143943" sldId="2147483692"/>
            <pc:sldLayoutMk cId="538352465" sldId="2147483693"/>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3710557235" sldId="2147483694"/>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3006933865" sldId="2147483695"/>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626496844" sldId="2147483696"/>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4002983006" sldId="2147483697"/>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1197490937" sldId="2147483698"/>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4072876267" sldId="2147483699"/>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579949571" sldId="2147483700"/>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3731773821" sldId="2147483701"/>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2991644845" sldId="2147483702"/>
          </pc:sldLayoutMkLst>
        </pc:sldLayoutChg>
        <pc:sldLayoutChg chg="new del replId">
          <pc:chgData name="Ángel Carrillo" userId="e9c7feb1-94ad-46c3-903c-90d480d92f09" providerId="ADAL" clId="{67E0BC85-B022-4068-B0BF-7E003F59D6E0}" dt="2025-05-20T08:18:52.638" v="1" actId="6938"/>
          <pc:sldLayoutMkLst>
            <pc:docMk/>
            <pc:sldMasterMk cId="2679143943" sldId="2147483692"/>
            <pc:sldLayoutMk cId="1396032862" sldId="214748370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FD6F4-30C5-4CB1-A975-18B7A87285C8}" type="datetimeFigureOut">
              <a:rPr lang="es-ES" smtClean="0"/>
              <a:t>29/05/2025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BF2F4-8A02-49D8-A834-353354D4AB53}" type="slidenum">
              <a:rPr lang="es-ES" smtClean="0"/>
              <a:t>‹#›</a:t>
            </a:fld>
            <a:endParaRPr lang="es-ES"/>
          </a:p>
        </p:txBody>
      </p:sp>
    </p:spTree>
    <p:extLst>
      <p:ext uri="{BB962C8B-B14F-4D97-AF65-F5344CB8AC3E}">
        <p14:creationId xmlns:p14="http://schemas.microsoft.com/office/powerpoint/2010/main" val="256494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4</a:t>
            </a:fld>
            <a:endParaRPr lang="es-ES"/>
          </a:p>
        </p:txBody>
      </p:sp>
    </p:spTree>
    <p:extLst>
      <p:ext uri="{BB962C8B-B14F-4D97-AF65-F5344CB8AC3E}">
        <p14:creationId xmlns:p14="http://schemas.microsoft.com/office/powerpoint/2010/main" val="2158300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r>
              <a:rPr lang="es-ES" b="1"/>
              <a:t>Escalabilidad sin interrupciones</a:t>
            </a:r>
            <a:r>
              <a:rPr lang="es-ES"/>
              <a:t>: Azure Container Apps (ACA) permite escalar automáticamente los recursos necesarios para manejar cargas variables, ideal para aplicaciones LLM que requieren recursos computacionales significativos.</a:t>
            </a:r>
          </a:p>
          <a:p>
            <a:pPr>
              <a:buFont typeface="Arial" panose="020B0604020202020204" pitchFamily="34" charset="0"/>
              <a:buChar char="•"/>
            </a:pPr>
            <a:r>
              <a:rPr lang="es-ES" b="1"/>
              <a:t>Eficiencia de costos</a:t>
            </a:r>
            <a:r>
              <a:rPr lang="es-ES"/>
              <a:t>: ACA ofrece un entorno sin servidor donde los recursos se asignan dinámicamente según la demanda, reduciendo la necesidad de </a:t>
            </a:r>
            <a:r>
              <a:rPr lang="es-ES" err="1"/>
              <a:t>sobreaprovisionamiento</a:t>
            </a:r>
            <a:r>
              <a:rPr lang="es-ES"/>
              <a:t> y minimizando los costos operativos.</a:t>
            </a:r>
          </a:p>
          <a:p>
            <a:pPr>
              <a:buFont typeface="Arial" panose="020B0604020202020204" pitchFamily="34" charset="0"/>
              <a:buChar char="•"/>
            </a:pPr>
            <a:r>
              <a:rPr lang="es-ES" b="1"/>
              <a:t>Productividad del desarrollador</a:t>
            </a:r>
            <a:r>
              <a:rPr lang="es-ES"/>
              <a:t>: ACA abstrae las complejidades de la orquestación de contenedores y la gestión de infraestructura, acelerando el ciclo de desarrollo y el tiempo de comercialización de las aplicaciones LLM.</a:t>
            </a:r>
          </a:p>
          <a:p>
            <a:pPr>
              <a:buFont typeface="Arial" panose="020B0604020202020204" pitchFamily="34" charset="0"/>
              <a:buChar char="•"/>
            </a:pPr>
            <a:r>
              <a:rPr lang="es-ES" b="1"/>
              <a:t>Seguridad y cumplimiento</a:t>
            </a:r>
            <a:r>
              <a:rPr lang="es-ES"/>
              <a:t>: Azure proporciona características de seguridad robustas y certificaciones de cumplimiento, asegurando que los datos sensibles utilizados en los modelos de IA estén protegidos.</a:t>
            </a:r>
          </a:p>
          <a:p>
            <a:pPr>
              <a:buFont typeface="Arial" panose="020B0604020202020204" pitchFamily="34" charset="0"/>
              <a:buChar char="•"/>
            </a:pPr>
            <a:r>
              <a:rPr lang="es-ES" b="1"/>
              <a:t>Sesiones dinámicas</a:t>
            </a:r>
            <a:r>
              <a:rPr lang="es-ES"/>
              <a:t>: ACA ofrece entornos aislados y seguros para ejecutar código o aplicaciones que requieren un fuerte aislamiento, lo que es ideal para ejecutar código generado por </a:t>
            </a:r>
            <a:r>
              <a:rPr lang="es-ES" err="1"/>
              <a:t>LLMs</a:t>
            </a:r>
            <a:r>
              <a:rPr lang="es-ES"/>
              <a:t>.</a:t>
            </a: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18</a:t>
            </a:fld>
            <a:endParaRPr lang="es-ES"/>
          </a:p>
        </p:txBody>
      </p:sp>
    </p:spTree>
    <p:extLst>
      <p:ext uri="{BB962C8B-B14F-4D97-AF65-F5344CB8AC3E}">
        <p14:creationId xmlns:p14="http://schemas.microsoft.com/office/powerpoint/2010/main" val="126102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lnSpc>
                <a:spcPts val="2100"/>
              </a:lnSpc>
              <a:spcBef>
                <a:spcPts val="975"/>
              </a:spcBef>
              <a:spcAft>
                <a:spcPts val="225"/>
              </a:spcAft>
              <a:buNone/>
            </a:pPr>
            <a:r>
              <a:rPr lang="es-ES" b="1" i="0">
                <a:solidFill>
                  <a:srgbClr val="D6D6D6"/>
                </a:solidFill>
                <a:effectLst/>
                <a:latin typeface="Segoe Sans"/>
              </a:rPr>
              <a:t>🧠 ¿Cómo funcionan?</a:t>
            </a:r>
          </a:p>
          <a:p>
            <a:pPr algn="l">
              <a:spcBef>
                <a:spcPts val="600"/>
              </a:spcBef>
              <a:spcAft>
                <a:spcPts val="300"/>
              </a:spcAft>
              <a:buNone/>
            </a:pPr>
            <a:r>
              <a:rPr lang="es-ES" b="0" i="0">
                <a:solidFill>
                  <a:srgbClr val="D6D6D6"/>
                </a:solidFill>
                <a:effectLst/>
                <a:latin typeface="Segoe Sans"/>
              </a:rPr>
              <a:t>Los </a:t>
            </a:r>
            <a:r>
              <a:rPr lang="es-ES" b="0" i="0" err="1">
                <a:solidFill>
                  <a:srgbClr val="D6D6D6"/>
                </a:solidFill>
                <a:effectLst/>
                <a:latin typeface="Segoe Sans"/>
              </a:rPr>
              <a:t>LLMs</a:t>
            </a:r>
            <a:r>
              <a:rPr lang="es-ES" b="0" i="0">
                <a:solidFill>
                  <a:srgbClr val="D6D6D6"/>
                </a:solidFill>
                <a:effectLst/>
                <a:latin typeface="Segoe Sans"/>
              </a:rPr>
              <a:t> están basados en una arquitectura llamada </a:t>
            </a:r>
            <a:r>
              <a:rPr lang="es-ES" b="1" i="0" err="1">
                <a:solidFill>
                  <a:srgbClr val="D6D6D6"/>
                </a:solidFill>
                <a:effectLst/>
                <a:latin typeface="Segoe Sans"/>
              </a:rPr>
              <a:t>transformer</a:t>
            </a:r>
            <a:r>
              <a:rPr lang="es-ES" b="0" i="0">
                <a:solidFill>
                  <a:srgbClr val="D6D6D6"/>
                </a:solidFill>
                <a:effectLst/>
                <a:latin typeface="Segoe Sans"/>
              </a:rPr>
              <a:t>, introducida por Google en 2017. Funcionan mediante el análisis de </a:t>
            </a:r>
            <a:r>
              <a:rPr lang="es-ES" b="1" i="0">
                <a:solidFill>
                  <a:srgbClr val="D6D6D6"/>
                </a:solidFill>
                <a:effectLst/>
                <a:latin typeface="Segoe Sans"/>
              </a:rPr>
              <a:t>patrones estadísticos en grandes cantidades de texto</a:t>
            </a:r>
            <a:r>
              <a:rPr lang="es-ES" b="0" i="0">
                <a:solidFill>
                  <a:srgbClr val="D6D6D6"/>
                </a:solidFill>
                <a:effectLst/>
                <a:latin typeface="Segoe Sans"/>
              </a:rPr>
              <a:t> para predecir la siguiente palabra en una secuencia.</a:t>
            </a:r>
          </a:p>
          <a:p>
            <a:pPr algn="l">
              <a:spcBef>
                <a:spcPts val="600"/>
              </a:spcBef>
              <a:spcAft>
                <a:spcPts val="300"/>
              </a:spcAft>
              <a:buNone/>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Características clave:</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Entrenamiento masivo</a:t>
            </a:r>
            <a:r>
              <a:rPr lang="es-ES" b="0" i="0">
                <a:solidFill>
                  <a:srgbClr val="D6D6D6"/>
                </a:solidFill>
                <a:effectLst/>
                <a:latin typeface="Segoe Sans"/>
              </a:rPr>
              <a:t>: se entrenan con </a:t>
            </a:r>
            <a:r>
              <a:rPr lang="es-ES" b="1" i="0">
                <a:solidFill>
                  <a:srgbClr val="D6D6D6"/>
                </a:solidFill>
                <a:effectLst/>
                <a:latin typeface="Segoe Sans"/>
              </a:rPr>
              <a:t>billones de palabras</a:t>
            </a:r>
            <a:r>
              <a:rPr lang="es-ES" b="0" i="0">
                <a:solidFill>
                  <a:srgbClr val="D6D6D6"/>
                </a:solidFill>
                <a:effectLst/>
                <a:latin typeface="Segoe Sans"/>
              </a:rPr>
              <a:t> de libros, artículos, sitios web, código, etc.</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Parámetros</a:t>
            </a:r>
            <a:r>
              <a:rPr lang="es-ES" b="0" i="0">
                <a:solidFill>
                  <a:srgbClr val="D6D6D6"/>
                </a:solidFill>
                <a:effectLst/>
                <a:latin typeface="Segoe Sans"/>
              </a:rPr>
              <a:t>: tienen </a:t>
            </a:r>
            <a:r>
              <a:rPr lang="es-ES" b="1" i="0">
                <a:solidFill>
                  <a:srgbClr val="D6D6D6"/>
                </a:solidFill>
                <a:effectLst/>
                <a:latin typeface="Segoe Sans"/>
              </a:rPr>
              <a:t>miles de millones de parámetros</a:t>
            </a:r>
            <a:r>
              <a:rPr lang="es-ES" b="0" i="0">
                <a:solidFill>
                  <a:srgbClr val="D6D6D6"/>
                </a:solidFill>
                <a:effectLst/>
                <a:latin typeface="Segoe Sans"/>
              </a:rPr>
              <a:t>, que son los valores que el modelo ajusta para aprender el lenguaje.</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Capacidad multitarea</a:t>
            </a:r>
            <a:r>
              <a:rPr lang="es-ES" b="0" i="0">
                <a:solidFill>
                  <a:srgbClr val="D6D6D6"/>
                </a:solidFill>
                <a:effectLst/>
                <a:latin typeface="Segoe Sans"/>
              </a:rPr>
              <a:t>: pueden realizar múltiples tareas sin necesidad de ser reentrenados para cada una.</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Aprendizaje contextual</a:t>
            </a:r>
            <a:r>
              <a:rPr lang="es-ES" b="0" i="0">
                <a:solidFill>
                  <a:srgbClr val="D6D6D6"/>
                </a:solidFill>
                <a:effectLst/>
                <a:latin typeface="Segoe Sans"/>
              </a:rPr>
              <a:t>: entienden el contexto de una conversación o documento para generar respuestas coherentes.</a:t>
            </a:r>
          </a:p>
          <a:p>
            <a:pPr algn="l">
              <a:spcBef>
                <a:spcPts val="300"/>
              </a:spcBef>
              <a:spcAft>
                <a:spcPts val="300"/>
              </a:spcAft>
              <a:buFont typeface="Arial" panose="020B0604020202020204" pitchFamily="34" charset="0"/>
              <a:buChar char="•"/>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Ejemplos de </a:t>
            </a:r>
            <a:r>
              <a:rPr lang="es-ES" b="1" i="0" err="1">
                <a:solidFill>
                  <a:srgbClr val="D6D6D6"/>
                </a:solidFill>
                <a:effectLst/>
                <a:latin typeface="Segoe Sans"/>
              </a:rPr>
              <a:t>LLMs</a:t>
            </a:r>
            <a:r>
              <a:rPr lang="es-ES" b="1" i="0">
                <a:solidFill>
                  <a:srgbClr val="D6D6D6"/>
                </a:solidFill>
                <a:effectLst/>
                <a:latin typeface="Segoe Sans"/>
              </a:rPr>
              <a:t> conocidos: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GPT-4 / GPT-4.1</a:t>
            </a:r>
            <a:r>
              <a:rPr lang="es-ES" b="0" i="0">
                <a:solidFill>
                  <a:srgbClr val="D6D6D6"/>
                </a:solidFill>
                <a:effectLst/>
                <a:latin typeface="Segoe Sans"/>
              </a:rPr>
              <a:t> – de </a:t>
            </a:r>
            <a:r>
              <a:rPr lang="es-ES" b="0" i="0" err="1">
                <a:solidFill>
                  <a:srgbClr val="D6D6D6"/>
                </a:solidFill>
                <a:effectLst/>
                <a:latin typeface="Segoe Sans"/>
              </a:rPr>
              <a:t>OpenAI</a:t>
            </a:r>
            <a:endParaRPr lang="es-ES" b="0" i="0">
              <a:solidFill>
                <a:srgbClr val="D6D6D6"/>
              </a:solidFill>
              <a:effectLst/>
              <a:latin typeface="Segoe Sans"/>
            </a:endParaRPr>
          </a:p>
          <a:p>
            <a:pPr algn="l">
              <a:spcBef>
                <a:spcPts val="300"/>
              </a:spcBef>
              <a:spcAft>
                <a:spcPts val="300"/>
              </a:spcAft>
              <a:buFont typeface="Arial" panose="020B0604020202020204" pitchFamily="34" charset="0"/>
              <a:buChar char="•"/>
            </a:pPr>
            <a:r>
              <a:rPr lang="es-ES" b="1" i="0">
                <a:solidFill>
                  <a:srgbClr val="D6D6D6"/>
                </a:solidFill>
                <a:effectLst/>
                <a:latin typeface="Segoe Sans"/>
              </a:rPr>
              <a:t>Claude</a:t>
            </a:r>
            <a:r>
              <a:rPr lang="es-ES" b="0" i="0">
                <a:solidFill>
                  <a:srgbClr val="D6D6D6"/>
                </a:solidFill>
                <a:effectLst/>
                <a:latin typeface="Segoe Sans"/>
              </a:rPr>
              <a:t> – de </a:t>
            </a:r>
            <a:r>
              <a:rPr lang="es-ES" b="0" i="0" err="1">
                <a:solidFill>
                  <a:srgbClr val="D6D6D6"/>
                </a:solidFill>
                <a:effectLst/>
                <a:latin typeface="Segoe Sans"/>
              </a:rPr>
              <a:t>Anthropic</a:t>
            </a:r>
            <a:endParaRPr lang="es-ES" b="0" i="0">
              <a:solidFill>
                <a:srgbClr val="D6D6D6"/>
              </a:solidFill>
              <a:effectLst/>
              <a:latin typeface="Segoe Sans"/>
            </a:endParaRPr>
          </a:p>
          <a:p>
            <a:pPr algn="l">
              <a:spcBef>
                <a:spcPts val="300"/>
              </a:spcBef>
              <a:spcAft>
                <a:spcPts val="300"/>
              </a:spcAft>
              <a:buFont typeface="Arial" panose="020B0604020202020204" pitchFamily="34" charset="0"/>
              <a:buChar char="•"/>
            </a:pPr>
            <a:r>
              <a:rPr lang="es-ES" b="1" i="0">
                <a:solidFill>
                  <a:srgbClr val="D6D6D6"/>
                </a:solidFill>
                <a:effectLst/>
                <a:latin typeface="Segoe Sans"/>
              </a:rPr>
              <a:t>Gemini</a:t>
            </a:r>
            <a:r>
              <a:rPr lang="es-ES" b="0" i="0">
                <a:solidFill>
                  <a:srgbClr val="D6D6D6"/>
                </a:solidFill>
                <a:effectLst/>
                <a:latin typeface="Segoe Sans"/>
              </a:rPr>
              <a:t> – de Google </a:t>
            </a:r>
            <a:r>
              <a:rPr lang="es-ES" b="0" i="0" err="1">
                <a:solidFill>
                  <a:srgbClr val="D6D6D6"/>
                </a:solidFill>
                <a:effectLst/>
                <a:latin typeface="Segoe Sans"/>
              </a:rPr>
              <a:t>DeepMind</a:t>
            </a:r>
            <a:endParaRPr lang="es-ES" b="0" i="0">
              <a:solidFill>
                <a:srgbClr val="D6D6D6"/>
              </a:solidFill>
              <a:effectLst/>
              <a:latin typeface="Segoe Sans"/>
            </a:endParaRP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LLaMA</a:t>
            </a:r>
            <a:r>
              <a:rPr lang="es-ES" b="0" i="0">
                <a:solidFill>
                  <a:srgbClr val="D6D6D6"/>
                </a:solidFill>
                <a:effectLst/>
                <a:latin typeface="Segoe Sans"/>
              </a:rPr>
              <a:t> – de Meta</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Mistral</a:t>
            </a:r>
            <a:r>
              <a:rPr lang="es-ES" b="0" i="0">
                <a:solidFill>
                  <a:srgbClr val="D6D6D6"/>
                </a:solidFill>
                <a:effectLst/>
                <a:latin typeface="Segoe Sans"/>
              </a:rPr>
              <a:t>, </a:t>
            </a:r>
            <a:r>
              <a:rPr lang="es-ES" b="1" i="0" err="1">
                <a:solidFill>
                  <a:srgbClr val="D6D6D6"/>
                </a:solidFill>
                <a:effectLst/>
                <a:latin typeface="Segoe Sans"/>
              </a:rPr>
              <a:t>Mixtral</a:t>
            </a:r>
            <a:r>
              <a:rPr lang="es-ES" b="0" i="0">
                <a:solidFill>
                  <a:srgbClr val="D6D6D6"/>
                </a:solidFill>
                <a:effectLst/>
                <a:latin typeface="Segoe Sans"/>
              </a:rPr>
              <a:t>, entre otros modelos de código abierto</a:t>
            </a:r>
          </a:p>
          <a:p>
            <a:pPr algn="l">
              <a:spcBef>
                <a:spcPts val="300"/>
              </a:spcBef>
              <a:spcAft>
                <a:spcPts val="300"/>
              </a:spcAft>
              <a:buFont typeface="Arial" panose="020B0604020202020204" pitchFamily="34" charset="0"/>
              <a:buChar char="•"/>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Aplicaciones prácticas:</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Asistentes virtuales (como yo 😊)</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Redacción de contenido</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Soporte técnico automatizado</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Análisis de sentimientos</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Generación de código</a:t>
            </a:r>
          </a:p>
          <a:p>
            <a:pPr algn="l">
              <a:spcBef>
                <a:spcPts val="300"/>
              </a:spcBef>
              <a:spcAft>
                <a:spcPts val="300"/>
              </a:spcAft>
              <a:buFont typeface="Arial" panose="020B0604020202020204" pitchFamily="34" charset="0"/>
              <a:buChar char="•"/>
            </a:pPr>
            <a:r>
              <a:rPr lang="es-ES" b="0" i="0">
                <a:solidFill>
                  <a:srgbClr val="D6D6D6"/>
                </a:solidFill>
                <a:effectLst/>
                <a:latin typeface="Segoe Sans"/>
              </a:rPr>
              <a:t>Traducción automática</a:t>
            </a: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8</a:t>
            </a:fld>
            <a:endParaRPr lang="es-ES"/>
          </a:p>
        </p:txBody>
      </p:sp>
    </p:spTree>
    <p:extLst>
      <p:ext uri="{BB962C8B-B14F-4D97-AF65-F5344CB8AC3E}">
        <p14:creationId xmlns:p14="http://schemas.microsoft.com/office/powerpoint/2010/main" val="289333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lnSpc>
                <a:spcPts val="2100"/>
              </a:lnSpc>
              <a:spcBef>
                <a:spcPts val="975"/>
              </a:spcBef>
              <a:spcAft>
                <a:spcPts val="225"/>
              </a:spcAft>
              <a:buNone/>
            </a:pPr>
            <a:r>
              <a:rPr lang="es-ES" b="1" i="0">
                <a:solidFill>
                  <a:srgbClr val="D6D6D6"/>
                </a:solidFill>
                <a:effectLst/>
                <a:latin typeface="Segoe Sans"/>
              </a:rPr>
              <a:t>🧠 ¿Para qué se usan los </a:t>
            </a:r>
            <a:r>
              <a:rPr lang="es-ES" b="1" i="0" err="1">
                <a:solidFill>
                  <a:srgbClr val="D6D6D6"/>
                </a:solidFill>
                <a:effectLst/>
                <a:latin typeface="Segoe Sans"/>
              </a:rPr>
              <a:t>SLMs</a:t>
            </a:r>
            <a:r>
              <a:rPr lang="es-ES" b="1" i="0">
                <a:solidFill>
                  <a:srgbClr val="D6D6D6"/>
                </a:solidFill>
                <a:effectLst/>
                <a:latin typeface="Segoe Sans"/>
              </a:rPr>
              <a:t>?</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Asistentes personales en dispositivos móviles</a:t>
            </a:r>
            <a:endParaRPr lang="es-ES" b="0" i="0">
              <a:solidFill>
                <a:srgbClr val="D6D6D6"/>
              </a:solidFill>
              <a:effectLst/>
              <a:latin typeface="Segoe Sans"/>
            </a:endParaRP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Aplicaciones empresariales privadas</a:t>
            </a:r>
            <a:endParaRPr lang="es-ES" b="0" i="0">
              <a:solidFill>
                <a:srgbClr val="D6D6D6"/>
              </a:solidFill>
              <a:effectLst/>
              <a:latin typeface="Segoe Sans"/>
            </a:endParaRP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Automatización de tareas específicas</a:t>
            </a:r>
            <a:r>
              <a:rPr lang="es-ES" b="0" i="0">
                <a:solidFill>
                  <a:srgbClr val="D6D6D6"/>
                </a:solidFill>
                <a:effectLst/>
                <a:latin typeface="Segoe Sans"/>
              </a:rPr>
              <a:t> (como clasificación de texto, respuestas rápidas, resúmenes)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Edge </a:t>
            </a:r>
            <a:r>
              <a:rPr lang="es-ES" b="1" i="0" err="1">
                <a:solidFill>
                  <a:srgbClr val="D6D6D6"/>
                </a:solidFill>
                <a:effectLst/>
                <a:latin typeface="Segoe Sans"/>
              </a:rPr>
              <a:t>computing</a:t>
            </a:r>
            <a:r>
              <a:rPr lang="es-ES" b="0" i="0">
                <a:solidFill>
                  <a:srgbClr val="D6D6D6"/>
                </a:solidFill>
                <a:effectLst/>
                <a:latin typeface="Segoe Sans"/>
              </a:rPr>
              <a:t> (IA en dispositivos sin conexión constante a la nube)</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Chatbots</a:t>
            </a:r>
            <a:r>
              <a:rPr lang="es-ES" b="1" i="0">
                <a:solidFill>
                  <a:srgbClr val="D6D6D6"/>
                </a:solidFill>
                <a:effectLst/>
                <a:latin typeface="Segoe Sans"/>
              </a:rPr>
              <a:t> ligeros</a:t>
            </a:r>
            <a:r>
              <a:rPr lang="es-ES" b="0" i="0">
                <a:solidFill>
                  <a:srgbClr val="D6D6D6"/>
                </a:solidFill>
                <a:effectLst/>
                <a:latin typeface="Segoe Sans"/>
              </a:rPr>
              <a:t> para atención al cliente</a:t>
            </a:r>
          </a:p>
          <a:p>
            <a:pPr algn="l">
              <a:spcBef>
                <a:spcPts val="300"/>
              </a:spcBef>
              <a:spcAft>
                <a:spcPts val="300"/>
              </a:spcAft>
              <a:buFont typeface="Arial" panose="020B0604020202020204" pitchFamily="34" charset="0"/>
              <a:buChar char="•"/>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Ejemplos de </a:t>
            </a:r>
            <a:r>
              <a:rPr lang="es-ES" b="1" i="0" err="1">
                <a:solidFill>
                  <a:srgbClr val="D6D6D6"/>
                </a:solidFill>
                <a:effectLst/>
                <a:latin typeface="Segoe Sans"/>
              </a:rPr>
              <a:t>SLMs</a:t>
            </a:r>
            <a:r>
              <a:rPr lang="es-ES" b="1" i="0">
                <a:solidFill>
                  <a:srgbClr val="D6D6D6"/>
                </a:solidFill>
                <a:effectLst/>
                <a:latin typeface="Segoe Sans"/>
              </a:rPr>
              <a:t> conocidos: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Phi-2</a:t>
            </a:r>
            <a:r>
              <a:rPr lang="es-ES" b="0" i="0">
                <a:solidFill>
                  <a:srgbClr val="D6D6D6"/>
                </a:solidFill>
                <a:effectLst/>
                <a:latin typeface="Segoe Sans"/>
              </a:rPr>
              <a:t> y </a:t>
            </a:r>
            <a:r>
              <a:rPr lang="es-ES" b="1" i="0">
                <a:solidFill>
                  <a:srgbClr val="D6D6D6"/>
                </a:solidFill>
                <a:effectLst/>
                <a:latin typeface="Segoe Sans"/>
              </a:rPr>
              <a:t>Phi-3</a:t>
            </a:r>
            <a:r>
              <a:rPr lang="es-ES" b="0" i="0">
                <a:solidFill>
                  <a:srgbClr val="D6D6D6"/>
                </a:solidFill>
                <a:effectLst/>
                <a:latin typeface="Segoe Sans"/>
              </a:rPr>
              <a:t> – de Microsoft</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Gemma</a:t>
            </a:r>
            <a:r>
              <a:rPr lang="es-ES" b="0" i="0">
                <a:solidFill>
                  <a:srgbClr val="D6D6D6"/>
                </a:solidFill>
                <a:effectLst/>
                <a:latin typeface="Segoe Sans"/>
              </a:rPr>
              <a:t> – de Google</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Mistral 7B</a:t>
            </a:r>
            <a:r>
              <a:rPr lang="es-ES" b="0" i="0">
                <a:solidFill>
                  <a:srgbClr val="D6D6D6"/>
                </a:solidFill>
                <a:effectLst/>
                <a:latin typeface="Segoe Sans"/>
              </a:rPr>
              <a:t> – de Mistral AI</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LLaMA</a:t>
            </a:r>
            <a:r>
              <a:rPr lang="es-ES" b="1" i="0">
                <a:solidFill>
                  <a:srgbClr val="D6D6D6"/>
                </a:solidFill>
                <a:effectLst/>
                <a:latin typeface="Segoe Sans"/>
              </a:rPr>
              <a:t> 2 7B</a:t>
            </a:r>
            <a:r>
              <a:rPr lang="es-ES" b="0" i="0">
                <a:solidFill>
                  <a:srgbClr val="D6D6D6"/>
                </a:solidFill>
                <a:effectLst/>
                <a:latin typeface="Segoe Sans"/>
              </a:rPr>
              <a:t> – de Meta</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TinyLlama</a:t>
            </a:r>
            <a:r>
              <a:rPr lang="es-ES" b="0" i="0">
                <a:solidFill>
                  <a:srgbClr val="D6D6D6"/>
                </a:solidFill>
                <a:effectLst/>
                <a:latin typeface="Segoe Sans"/>
              </a:rPr>
              <a:t>, </a:t>
            </a:r>
            <a:r>
              <a:rPr lang="es-ES" b="1" i="0" err="1">
                <a:solidFill>
                  <a:srgbClr val="D6D6D6"/>
                </a:solidFill>
                <a:effectLst/>
                <a:latin typeface="Segoe Sans"/>
              </a:rPr>
              <a:t>DistilBERT</a:t>
            </a:r>
            <a:r>
              <a:rPr lang="es-ES" b="0" i="0">
                <a:solidFill>
                  <a:srgbClr val="D6D6D6"/>
                </a:solidFill>
                <a:effectLst/>
                <a:latin typeface="Segoe Sans"/>
              </a:rPr>
              <a:t>, </a:t>
            </a:r>
            <a:r>
              <a:rPr lang="es-ES" b="1" i="0">
                <a:solidFill>
                  <a:srgbClr val="D6D6D6"/>
                </a:solidFill>
                <a:effectLst/>
                <a:latin typeface="Segoe Sans"/>
              </a:rPr>
              <a:t>ALBERT</a:t>
            </a:r>
            <a:r>
              <a:rPr lang="es-ES" b="0" i="0">
                <a:solidFill>
                  <a:srgbClr val="D6D6D6"/>
                </a:solidFill>
                <a:effectLst/>
                <a:latin typeface="Segoe Sans"/>
              </a:rPr>
              <a:t> – modelos optimizados para eficiencia</a:t>
            </a:r>
          </a:p>
          <a:p>
            <a:pPr algn="l">
              <a:spcBef>
                <a:spcPts val="600"/>
              </a:spcBef>
              <a:spcAft>
                <a:spcPts val="300"/>
              </a:spcAft>
            </a:pPr>
            <a:r>
              <a:rPr lang="es-ES" b="0" i="0">
                <a:solidFill>
                  <a:srgbClr val="D6D6D6"/>
                </a:solidFill>
                <a:effectLst/>
                <a:latin typeface="Segoe Sans"/>
              </a:rPr>
              <a:t>En resumen, los </a:t>
            </a:r>
            <a:r>
              <a:rPr lang="es-ES" b="1" i="0" err="1">
                <a:solidFill>
                  <a:srgbClr val="D6D6D6"/>
                </a:solidFill>
                <a:effectLst/>
                <a:latin typeface="Segoe Sans"/>
              </a:rPr>
              <a:t>SLMs</a:t>
            </a:r>
            <a:r>
              <a:rPr lang="es-ES" b="1" i="0">
                <a:solidFill>
                  <a:srgbClr val="D6D6D6"/>
                </a:solidFill>
                <a:effectLst/>
                <a:latin typeface="Segoe Sans"/>
              </a:rPr>
              <a:t> no buscan reemplazar a los </a:t>
            </a:r>
            <a:r>
              <a:rPr lang="es-ES" b="1" i="0" err="1">
                <a:solidFill>
                  <a:srgbClr val="D6D6D6"/>
                </a:solidFill>
                <a:effectLst/>
                <a:latin typeface="Segoe Sans"/>
              </a:rPr>
              <a:t>LLMs</a:t>
            </a:r>
            <a:r>
              <a:rPr lang="es-ES" b="0" i="0">
                <a:solidFill>
                  <a:srgbClr val="D6D6D6"/>
                </a:solidFill>
                <a:effectLst/>
                <a:latin typeface="Segoe Sans"/>
              </a:rPr>
              <a:t>, sino </a:t>
            </a:r>
            <a:r>
              <a:rPr lang="es-ES" b="1" i="0">
                <a:solidFill>
                  <a:srgbClr val="D6D6D6"/>
                </a:solidFill>
                <a:effectLst/>
                <a:latin typeface="Segoe Sans"/>
              </a:rPr>
              <a:t>complementarlos</a:t>
            </a:r>
            <a:r>
              <a:rPr lang="es-ES" b="0" i="0">
                <a:solidFill>
                  <a:srgbClr val="D6D6D6"/>
                </a:solidFill>
                <a:effectLst/>
                <a:latin typeface="Segoe Sans"/>
              </a:rPr>
              <a:t> en contextos donde se necesita velocidad, eficiencia y privacidad. Son ideales para tareas específicas y entornos con recursos limitados.</a:t>
            </a: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9</a:t>
            </a:fld>
            <a:endParaRPr lang="es-ES"/>
          </a:p>
        </p:txBody>
      </p:sp>
    </p:spTree>
    <p:extLst>
      <p:ext uri="{BB962C8B-B14F-4D97-AF65-F5344CB8AC3E}">
        <p14:creationId xmlns:p14="http://schemas.microsoft.com/office/powerpoint/2010/main" val="258913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lnSpc>
                <a:spcPts val="2100"/>
              </a:lnSpc>
              <a:spcBef>
                <a:spcPts val="975"/>
              </a:spcBef>
              <a:spcAft>
                <a:spcPts val="225"/>
              </a:spcAft>
              <a:buNone/>
            </a:pPr>
            <a:r>
              <a:rPr lang="es-ES" b="1" i="0">
                <a:solidFill>
                  <a:srgbClr val="D6D6D6"/>
                </a:solidFill>
                <a:effectLst/>
                <a:latin typeface="Segoe Sans"/>
              </a:rPr>
              <a:t>🧠 ¿Qué hace que un sistema sea un “agente”?</a:t>
            </a:r>
          </a:p>
          <a:p>
            <a:pPr algn="l">
              <a:spcBef>
                <a:spcPts val="600"/>
              </a:spcBef>
              <a:spcAft>
                <a:spcPts val="300"/>
              </a:spcAft>
              <a:buNone/>
            </a:pPr>
            <a:r>
              <a:rPr lang="es-ES" b="0" i="0">
                <a:solidFill>
                  <a:srgbClr val="D6D6D6"/>
                </a:solidFill>
                <a:effectLst/>
                <a:latin typeface="Segoe Sans"/>
              </a:rPr>
              <a:t>Un agente de IA suele tener estas capacidades:</a:t>
            </a:r>
          </a:p>
          <a:p>
            <a:pPr algn="l">
              <a:spcBef>
                <a:spcPts val="300"/>
              </a:spcBef>
              <a:spcAft>
                <a:spcPts val="300"/>
              </a:spcAft>
              <a:buFont typeface="+mj-lt"/>
              <a:buAutoNum type="arabicPeriod"/>
            </a:pPr>
            <a:r>
              <a:rPr lang="es-ES" b="1" i="0">
                <a:solidFill>
                  <a:srgbClr val="D6D6D6"/>
                </a:solidFill>
                <a:effectLst/>
                <a:latin typeface="Segoe Sans"/>
              </a:rPr>
              <a:t>Percepción</a:t>
            </a:r>
            <a:r>
              <a:rPr lang="es-ES" b="0" i="0">
                <a:solidFill>
                  <a:srgbClr val="D6D6D6"/>
                </a:solidFill>
                <a:effectLst/>
                <a:latin typeface="Segoe Sans"/>
              </a:rPr>
              <a:t>: recibe información del entorno (por ejemplo, texto, sensores, </a:t>
            </a:r>
            <a:r>
              <a:rPr lang="es-ES" b="0" i="0" err="1">
                <a:solidFill>
                  <a:srgbClr val="D6D6D6"/>
                </a:solidFill>
                <a:effectLst/>
                <a:latin typeface="Segoe Sans"/>
              </a:rPr>
              <a:t>APIs</a:t>
            </a:r>
            <a:r>
              <a:rPr lang="es-ES" b="0" i="0">
                <a:solidFill>
                  <a:srgbClr val="D6D6D6"/>
                </a:solidFill>
                <a:effectLst/>
                <a:latin typeface="Segoe Sans"/>
              </a:rPr>
              <a:t>).</a:t>
            </a:r>
          </a:p>
          <a:p>
            <a:pPr algn="l">
              <a:spcBef>
                <a:spcPts val="300"/>
              </a:spcBef>
              <a:spcAft>
                <a:spcPts val="300"/>
              </a:spcAft>
              <a:buFont typeface="+mj-lt"/>
              <a:buAutoNum type="arabicPeriod"/>
            </a:pPr>
            <a:r>
              <a:rPr lang="es-ES" b="1" i="0">
                <a:solidFill>
                  <a:srgbClr val="D6D6D6"/>
                </a:solidFill>
                <a:effectLst/>
                <a:latin typeface="Segoe Sans"/>
              </a:rPr>
              <a:t>Razonamiento</a:t>
            </a:r>
            <a:r>
              <a:rPr lang="es-ES" b="0" i="0">
                <a:solidFill>
                  <a:srgbClr val="D6D6D6"/>
                </a:solidFill>
                <a:effectLst/>
                <a:latin typeface="Segoe Sans"/>
              </a:rPr>
              <a:t>: analiza esa información y decide qué hacer.</a:t>
            </a:r>
          </a:p>
          <a:p>
            <a:pPr algn="l">
              <a:spcBef>
                <a:spcPts val="300"/>
              </a:spcBef>
              <a:spcAft>
                <a:spcPts val="300"/>
              </a:spcAft>
              <a:buFont typeface="+mj-lt"/>
              <a:buAutoNum type="arabicPeriod"/>
            </a:pPr>
            <a:r>
              <a:rPr lang="es-ES" b="1" i="0">
                <a:solidFill>
                  <a:srgbClr val="D6D6D6"/>
                </a:solidFill>
                <a:effectLst/>
                <a:latin typeface="Segoe Sans"/>
              </a:rPr>
              <a:t>Planificación</a:t>
            </a:r>
            <a:r>
              <a:rPr lang="es-ES" b="0" i="0">
                <a:solidFill>
                  <a:srgbClr val="D6D6D6"/>
                </a:solidFill>
                <a:effectLst/>
                <a:latin typeface="Segoe Sans"/>
              </a:rPr>
              <a:t>: divide tareas complejas en pasos más pequeños.</a:t>
            </a:r>
          </a:p>
          <a:p>
            <a:pPr algn="l">
              <a:spcBef>
                <a:spcPts val="300"/>
              </a:spcBef>
              <a:spcAft>
                <a:spcPts val="300"/>
              </a:spcAft>
              <a:buFont typeface="+mj-lt"/>
              <a:buAutoNum type="arabicPeriod"/>
            </a:pPr>
            <a:r>
              <a:rPr lang="es-ES" b="1" i="0">
                <a:solidFill>
                  <a:srgbClr val="D6D6D6"/>
                </a:solidFill>
                <a:effectLst/>
                <a:latin typeface="Segoe Sans"/>
              </a:rPr>
              <a:t>Memoria</a:t>
            </a:r>
            <a:r>
              <a:rPr lang="es-ES" b="0" i="0">
                <a:solidFill>
                  <a:srgbClr val="D6D6D6"/>
                </a:solidFill>
                <a:effectLst/>
                <a:latin typeface="Segoe Sans"/>
              </a:rPr>
              <a:t>: recuerda interacciones pasadas o información relevante.</a:t>
            </a:r>
          </a:p>
          <a:p>
            <a:pPr algn="l">
              <a:spcBef>
                <a:spcPts val="300"/>
              </a:spcBef>
              <a:spcAft>
                <a:spcPts val="300"/>
              </a:spcAft>
              <a:buFont typeface="+mj-lt"/>
              <a:buAutoNum type="arabicPeriod"/>
            </a:pPr>
            <a:r>
              <a:rPr lang="es-ES" b="1" i="0">
                <a:solidFill>
                  <a:srgbClr val="D6D6D6"/>
                </a:solidFill>
                <a:effectLst/>
                <a:latin typeface="Segoe Sans"/>
              </a:rPr>
              <a:t>Acción</a:t>
            </a:r>
            <a:r>
              <a:rPr lang="es-ES" b="0" i="0">
                <a:solidFill>
                  <a:srgbClr val="D6D6D6"/>
                </a:solidFill>
                <a:effectLst/>
                <a:latin typeface="Segoe Sans"/>
              </a:rPr>
              <a:t>: ejecuta tareas, como enviar correos, programar reuniones, escribir código, etc.</a:t>
            </a:r>
          </a:p>
          <a:p>
            <a:pPr algn="l">
              <a:spcBef>
                <a:spcPts val="300"/>
              </a:spcBef>
              <a:spcAft>
                <a:spcPts val="300"/>
              </a:spcAft>
              <a:buFont typeface="+mj-lt"/>
              <a:buAutoNum type="arabicPeriod"/>
            </a:pPr>
            <a:r>
              <a:rPr lang="es-ES" b="1" i="0">
                <a:solidFill>
                  <a:srgbClr val="D6D6D6"/>
                </a:solidFill>
                <a:effectLst/>
                <a:latin typeface="Segoe Sans"/>
              </a:rPr>
              <a:t>Aprendizaje</a:t>
            </a:r>
            <a:r>
              <a:rPr lang="es-ES" b="0" i="0">
                <a:solidFill>
                  <a:srgbClr val="D6D6D6"/>
                </a:solidFill>
                <a:effectLst/>
                <a:latin typeface="Segoe Sans"/>
              </a:rPr>
              <a:t> </a:t>
            </a:r>
            <a:r>
              <a:rPr lang="es-ES" b="0" i="1">
                <a:solidFill>
                  <a:srgbClr val="D6D6D6"/>
                </a:solidFill>
                <a:effectLst/>
                <a:latin typeface="Segoe Sans"/>
              </a:rPr>
              <a:t>(opcional)</a:t>
            </a:r>
            <a:r>
              <a:rPr lang="es-ES" b="0" i="0">
                <a:solidFill>
                  <a:srgbClr val="D6D6D6"/>
                </a:solidFill>
                <a:effectLst/>
                <a:latin typeface="Segoe Sans"/>
              </a:rPr>
              <a:t>: mejora su rendimiento con el tiempo.</a:t>
            </a:r>
          </a:p>
          <a:p>
            <a:pPr algn="l">
              <a:spcBef>
                <a:spcPts val="300"/>
              </a:spcBef>
              <a:spcAft>
                <a:spcPts val="300"/>
              </a:spcAft>
              <a:buFont typeface="+mj-lt"/>
              <a:buAutoNum type="arabicPeriod"/>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Ejemplos de agentes de IA</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Agente personal</a:t>
            </a:r>
            <a:r>
              <a:rPr lang="es-ES" b="0" i="0">
                <a:solidFill>
                  <a:srgbClr val="D6D6D6"/>
                </a:solidFill>
                <a:effectLst/>
                <a:latin typeface="Segoe Sans"/>
              </a:rPr>
              <a:t>: organiza tu agenda, responde correos, reserva viajes.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Agente de desarrollo</a:t>
            </a:r>
            <a:r>
              <a:rPr lang="es-ES" b="0" i="0">
                <a:solidFill>
                  <a:srgbClr val="D6D6D6"/>
                </a:solidFill>
                <a:effectLst/>
                <a:latin typeface="Segoe Sans"/>
              </a:rPr>
              <a:t>: escribe, prueba y corrige código automáticamente.</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Agente empresarial</a:t>
            </a:r>
            <a:r>
              <a:rPr lang="es-ES" b="0" i="0">
                <a:solidFill>
                  <a:srgbClr val="D6D6D6"/>
                </a:solidFill>
                <a:effectLst/>
                <a:latin typeface="Segoe Sans"/>
              </a:rPr>
              <a:t>: analiza datos, genera informes, automatiza procesos.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Agente de soporte</a:t>
            </a:r>
            <a:r>
              <a:rPr lang="es-ES" b="0" i="0">
                <a:solidFill>
                  <a:srgbClr val="D6D6D6"/>
                </a:solidFill>
                <a:effectLst/>
                <a:latin typeface="Segoe Sans"/>
              </a:rPr>
              <a:t>: responde a clientes, resuelve incidencias, escala problemas.</a:t>
            </a:r>
          </a:p>
          <a:p>
            <a:pPr algn="l">
              <a:spcBef>
                <a:spcPts val="300"/>
              </a:spcBef>
              <a:spcAft>
                <a:spcPts val="300"/>
              </a:spcAft>
              <a:buFont typeface="Arial" panose="020B0604020202020204" pitchFamily="34" charset="0"/>
              <a:buChar char="•"/>
            </a:pPr>
            <a:endParaRPr lang="es-ES" b="0"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¿En qué se diferencian de los </a:t>
            </a:r>
            <a:r>
              <a:rPr lang="es-ES" b="1" i="0" err="1">
                <a:solidFill>
                  <a:srgbClr val="D6D6D6"/>
                </a:solidFill>
                <a:effectLst/>
                <a:latin typeface="Segoe Sans"/>
              </a:rPr>
              <a:t>LLMs</a:t>
            </a:r>
            <a:r>
              <a:rPr lang="es-ES" b="1" i="0">
                <a:solidFill>
                  <a:srgbClr val="D6D6D6"/>
                </a:solidFill>
                <a:effectLst/>
                <a:latin typeface="Segoe Sans"/>
              </a:rPr>
              <a:t> tradicionales?</a:t>
            </a:r>
          </a:p>
          <a:p>
            <a:pPr algn="l">
              <a:lnSpc>
                <a:spcPts val="2100"/>
              </a:lnSpc>
              <a:spcBef>
                <a:spcPts val="975"/>
              </a:spcBef>
              <a:spcAft>
                <a:spcPts val="225"/>
              </a:spcAft>
              <a:buNone/>
            </a:pPr>
            <a:r>
              <a:rPr lang="es-ES" err="1"/>
              <a:t>CaracterísticaLLM</a:t>
            </a:r>
            <a:r>
              <a:rPr lang="es-ES"/>
              <a:t> tradicional (como GPT)Agente de IA</a:t>
            </a:r>
          </a:p>
          <a:p>
            <a:pPr algn="l">
              <a:lnSpc>
                <a:spcPts val="2100"/>
              </a:lnSpc>
              <a:spcBef>
                <a:spcPts val="975"/>
              </a:spcBef>
              <a:spcAft>
                <a:spcPts val="225"/>
              </a:spcAft>
              <a:buNone/>
            </a:pPr>
            <a:r>
              <a:rPr lang="es-ES">
                <a:effectLst/>
              </a:rPr>
              <a:t>Responde a preguntas✅✅</a:t>
            </a:r>
          </a:p>
          <a:p>
            <a:pPr algn="l">
              <a:lnSpc>
                <a:spcPts val="2100"/>
              </a:lnSpc>
              <a:spcBef>
                <a:spcPts val="975"/>
              </a:spcBef>
              <a:spcAft>
                <a:spcPts val="225"/>
              </a:spcAft>
              <a:buNone/>
            </a:pPr>
            <a:r>
              <a:rPr lang="es-ES">
                <a:effectLst/>
              </a:rPr>
              <a:t>Toma decisiones❌✅</a:t>
            </a:r>
          </a:p>
          <a:p>
            <a:pPr algn="l">
              <a:lnSpc>
                <a:spcPts val="2100"/>
              </a:lnSpc>
              <a:spcBef>
                <a:spcPts val="975"/>
              </a:spcBef>
              <a:spcAft>
                <a:spcPts val="225"/>
              </a:spcAft>
              <a:buNone/>
            </a:pPr>
            <a:r>
              <a:rPr lang="es-ES">
                <a:effectLst/>
              </a:rPr>
              <a:t>Ejecuta acciones❌✅</a:t>
            </a:r>
          </a:p>
          <a:p>
            <a:pPr algn="l">
              <a:lnSpc>
                <a:spcPts val="2100"/>
              </a:lnSpc>
              <a:spcBef>
                <a:spcPts val="975"/>
              </a:spcBef>
              <a:spcAft>
                <a:spcPts val="225"/>
              </a:spcAft>
              <a:buNone/>
            </a:pPr>
            <a:r>
              <a:rPr lang="es-ES">
                <a:effectLst/>
              </a:rPr>
              <a:t>Tiene memoria persistente❌ (en general)✅ (puede recordar y aprender)</a:t>
            </a:r>
          </a:p>
          <a:p>
            <a:pPr algn="l">
              <a:lnSpc>
                <a:spcPts val="2100"/>
              </a:lnSpc>
              <a:spcBef>
                <a:spcPts val="975"/>
              </a:spcBef>
              <a:spcAft>
                <a:spcPts val="225"/>
              </a:spcAft>
              <a:buNone/>
            </a:pPr>
            <a:r>
              <a:rPr lang="es-ES">
                <a:effectLst/>
              </a:rPr>
              <a:t>Autonomía❌✅</a:t>
            </a:r>
          </a:p>
          <a:p>
            <a:pPr algn="l">
              <a:lnSpc>
                <a:spcPts val="2100"/>
              </a:lnSpc>
              <a:spcBef>
                <a:spcPts val="975"/>
              </a:spcBef>
              <a:spcAft>
                <a:spcPts val="225"/>
              </a:spcAft>
              <a:buNone/>
            </a:pPr>
            <a:endParaRPr lang="es-ES" b="1"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Tecnologías relacionadas</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LangChain</a:t>
            </a:r>
            <a:r>
              <a:rPr lang="es-ES" b="0" i="0">
                <a:solidFill>
                  <a:srgbClr val="D6D6D6"/>
                </a:solidFill>
                <a:effectLst/>
                <a:latin typeface="Segoe Sans"/>
              </a:rPr>
              <a:t>, </a:t>
            </a:r>
            <a:r>
              <a:rPr lang="es-ES" b="1" i="0" err="1">
                <a:solidFill>
                  <a:srgbClr val="D6D6D6"/>
                </a:solidFill>
                <a:effectLst/>
                <a:latin typeface="Segoe Sans"/>
              </a:rPr>
              <a:t>Semantic</a:t>
            </a:r>
            <a:r>
              <a:rPr lang="es-ES" b="1" i="0">
                <a:solidFill>
                  <a:srgbClr val="D6D6D6"/>
                </a:solidFill>
                <a:effectLst/>
                <a:latin typeface="Segoe Sans"/>
              </a:rPr>
              <a:t> </a:t>
            </a:r>
            <a:r>
              <a:rPr lang="es-ES" b="1" i="0" err="1">
                <a:solidFill>
                  <a:srgbClr val="D6D6D6"/>
                </a:solidFill>
                <a:effectLst/>
                <a:latin typeface="Segoe Sans"/>
              </a:rPr>
              <a:t>Kernel</a:t>
            </a:r>
            <a:r>
              <a:rPr lang="es-ES" b="0" i="0">
                <a:solidFill>
                  <a:srgbClr val="D6D6D6"/>
                </a:solidFill>
                <a:effectLst/>
                <a:latin typeface="Segoe Sans"/>
              </a:rPr>
              <a:t>: </a:t>
            </a:r>
            <a:r>
              <a:rPr lang="es-ES" b="0" i="0" err="1">
                <a:solidFill>
                  <a:srgbClr val="D6D6D6"/>
                </a:solidFill>
                <a:effectLst/>
                <a:latin typeface="Segoe Sans"/>
              </a:rPr>
              <a:t>frameworks</a:t>
            </a:r>
            <a:r>
              <a:rPr lang="es-ES" b="0" i="0">
                <a:solidFill>
                  <a:srgbClr val="D6D6D6"/>
                </a:solidFill>
                <a:effectLst/>
                <a:latin typeface="Segoe Sans"/>
              </a:rPr>
              <a:t> para construir agentes.</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Copilot</a:t>
            </a:r>
            <a:r>
              <a:rPr lang="es-ES" b="1" i="0">
                <a:solidFill>
                  <a:srgbClr val="D6D6D6"/>
                </a:solidFill>
                <a:effectLst/>
                <a:latin typeface="Segoe Sans"/>
              </a:rPr>
              <a:t> Studio</a:t>
            </a:r>
            <a:r>
              <a:rPr lang="es-ES" b="0" i="0">
                <a:solidFill>
                  <a:srgbClr val="D6D6D6"/>
                </a:solidFill>
                <a:effectLst/>
                <a:latin typeface="Segoe Sans"/>
              </a:rPr>
              <a:t>: permite crear agentes personalizados en el ecosistema Microsoft.</a:t>
            </a:r>
          </a:p>
          <a:p>
            <a:pPr algn="l">
              <a:spcBef>
                <a:spcPts val="300"/>
              </a:spcBef>
              <a:spcAft>
                <a:spcPts val="300"/>
              </a:spcAft>
              <a:buFont typeface="Arial" panose="020B0604020202020204" pitchFamily="34" charset="0"/>
              <a:buChar char="•"/>
            </a:pPr>
            <a:r>
              <a:rPr lang="es-ES" b="1" i="0" err="1">
                <a:solidFill>
                  <a:srgbClr val="D6D6D6"/>
                </a:solidFill>
                <a:effectLst/>
                <a:latin typeface="Segoe Sans"/>
              </a:rPr>
              <a:t>AutoGPT</a:t>
            </a:r>
            <a:r>
              <a:rPr lang="es-ES" b="0" i="0">
                <a:solidFill>
                  <a:srgbClr val="D6D6D6"/>
                </a:solidFill>
                <a:effectLst/>
                <a:latin typeface="Segoe Sans"/>
              </a:rPr>
              <a:t>, </a:t>
            </a:r>
            <a:r>
              <a:rPr lang="es-ES" b="1" i="0" err="1">
                <a:solidFill>
                  <a:srgbClr val="D6D6D6"/>
                </a:solidFill>
                <a:effectLst/>
                <a:latin typeface="Segoe Sans"/>
              </a:rPr>
              <a:t>BabyAGI</a:t>
            </a:r>
            <a:r>
              <a:rPr lang="es-ES" b="0" i="0">
                <a:solidFill>
                  <a:srgbClr val="D6D6D6"/>
                </a:solidFill>
                <a:effectLst/>
                <a:latin typeface="Segoe Sans"/>
              </a:rPr>
              <a:t>: ejemplos de agentes autónomos experimentales.</a:t>
            </a: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11</a:t>
            </a:fld>
            <a:endParaRPr lang="es-ES"/>
          </a:p>
        </p:txBody>
      </p:sp>
    </p:spTree>
    <p:extLst>
      <p:ext uri="{BB962C8B-B14F-4D97-AF65-F5344CB8AC3E}">
        <p14:creationId xmlns:p14="http://schemas.microsoft.com/office/powerpoint/2010/main" val="232667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spcBef>
                <a:spcPts val="600"/>
              </a:spcBef>
              <a:spcAft>
                <a:spcPts val="300"/>
              </a:spcAft>
              <a:buNone/>
            </a:pPr>
            <a:r>
              <a:rPr lang="es-ES" b="0" i="0">
                <a:solidFill>
                  <a:srgbClr val="D6D6D6"/>
                </a:solidFill>
                <a:effectLst/>
                <a:latin typeface="Segoe Sans"/>
              </a:rPr>
              <a:t>¡Buena pregunta! </a:t>
            </a:r>
            <a:r>
              <a:rPr lang="es-ES" b="1" i="0" err="1">
                <a:solidFill>
                  <a:srgbClr val="D6D6D6"/>
                </a:solidFill>
                <a:effectLst/>
                <a:latin typeface="Segoe Sans"/>
              </a:rPr>
              <a:t>Clippy</a:t>
            </a:r>
            <a:r>
              <a:rPr lang="es-ES" b="0" i="0">
                <a:solidFill>
                  <a:srgbClr val="D6D6D6"/>
                </a:solidFill>
                <a:effectLst/>
                <a:latin typeface="Segoe Sans"/>
              </a:rPr>
              <a:t>, el famoso asistente animado de Microsoft Office, es un </a:t>
            </a:r>
            <a:r>
              <a:rPr lang="es-ES" b="1" i="0">
                <a:solidFill>
                  <a:srgbClr val="D6D6D6"/>
                </a:solidFill>
                <a:effectLst/>
                <a:latin typeface="Segoe Sans"/>
              </a:rPr>
              <a:t>asistente de IA</a:t>
            </a:r>
            <a:r>
              <a:rPr lang="es-ES" b="0" i="0">
                <a:solidFill>
                  <a:srgbClr val="D6D6D6"/>
                </a:solidFill>
                <a:effectLst/>
                <a:latin typeface="Segoe Sans"/>
              </a:rPr>
              <a:t>, no un agente.</a:t>
            </a:r>
          </a:p>
          <a:p>
            <a:pPr algn="l">
              <a:lnSpc>
                <a:spcPts val="2100"/>
              </a:lnSpc>
              <a:spcBef>
                <a:spcPts val="975"/>
              </a:spcBef>
              <a:spcAft>
                <a:spcPts val="225"/>
              </a:spcAft>
              <a:buNone/>
            </a:pPr>
            <a:r>
              <a:rPr lang="es-ES" b="1" i="0">
                <a:solidFill>
                  <a:srgbClr val="D6D6D6"/>
                </a:solidFill>
                <a:effectLst/>
                <a:latin typeface="Segoe Sans"/>
              </a:rPr>
              <a:t>🧾 ¿Por qué </a:t>
            </a:r>
            <a:r>
              <a:rPr lang="es-ES" b="1" i="0" err="1">
                <a:solidFill>
                  <a:srgbClr val="D6D6D6"/>
                </a:solidFill>
                <a:effectLst/>
                <a:latin typeface="Segoe Sans"/>
              </a:rPr>
              <a:t>Clippy</a:t>
            </a:r>
            <a:r>
              <a:rPr lang="es-ES" b="1" i="0">
                <a:solidFill>
                  <a:srgbClr val="D6D6D6"/>
                </a:solidFill>
                <a:effectLst/>
                <a:latin typeface="Segoe Sans"/>
              </a:rPr>
              <a:t> es un asistente?</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Reactivo</a:t>
            </a:r>
            <a:r>
              <a:rPr lang="es-ES" b="0" i="0">
                <a:solidFill>
                  <a:srgbClr val="D6D6D6"/>
                </a:solidFill>
                <a:effectLst/>
                <a:latin typeface="Segoe Sans"/>
              </a:rPr>
              <a:t>: </a:t>
            </a:r>
            <a:r>
              <a:rPr lang="es-ES" b="0" i="0" err="1">
                <a:solidFill>
                  <a:srgbClr val="D6D6D6"/>
                </a:solidFill>
                <a:effectLst/>
                <a:latin typeface="Segoe Sans"/>
              </a:rPr>
              <a:t>Clippy</a:t>
            </a:r>
            <a:r>
              <a:rPr lang="es-ES" b="0" i="0">
                <a:solidFill>
                  <a:srgbClr val="D6D6D6"/>
                </a:solidFill>
                <a:effectLst/>
                <a:latin typeface="Segoe Sans"/>
              </a:rPr>
              <a:t> aparecía cuando detectaba que el usuario estaba escribiendo una carta o necesitaba ayuda, y ofrecía sugerencias.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Sin autonomía</a:t>
            </a:r>
            <a:r>
              <a:rPr lang="es-ES" b="0" i="0">
                <a:solidFill>
                  <a:srgbClr val="D6D6D6"/>
                </a:solidFill>
                <a:effectLst/>
                <a:latin typeface="Segoe Sans"/>
              </a:rPr>
              <a:t>: No tomaba decisiones ni actuaba por su cuenta más allá de ofrecer ayuda.</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No planificaba tareas</a:t>
            </a:r>
            <a:r>
              <a:rPr lang="es-ES" b="0" i="0">
                <a:solidFill>
                  <a:srgbClr val="D6D6D6"/>
                </a:solidFill>
                <a:effectLst/>
                <a:latin typeface="Segoe Sans"/>
              </a:rPr>
              <a:t>: No dividía objetivos en pasos ni ejecutaba acciones complejas.</a:t>
            </a:r>
          </a:p>
          <a:p>
            <a:pPr algn="l">
              <a:spcBef>
                <a:spcPts val="300"/>
              </a:spcBef>
              <a:spcAft>
                <a:spcPts val="300"/>
              </a:spcAft>
              <a:buFont typeface="Arial" panose="020B0604020202020204" pitchFamily="34" charset="0"/>
              <a:buChar char="•"/>
            </a:pPr>
            <a:r>
              <a:rPr lang="es-ES" b="1" i="0">
                <a:solidFill>
                  <a:srgbClr val="D6D6D6"/>
                </a:solidFill>
                <a:effectLst/>
                <a:latin typeface="Segoe Sans"/>
              </a:rPr>
              <a:t>Interfaz conversacional básica</a:t>
            </a:r>
            <a:r>
              <a:rPr lang="es-ES" b="0" i="0">
                <a:solidFill>
                  <a:srgbClr val="D6D6D6"/>
                </a:solidFill>
                <a:effectLst/>
                <a:latin typeface="Segoe Sans"/>
              </a:rPr>
              <a:t>: Su interacción era limitada a menús y frases predefinidas.</a:t>
            </a:r>
          </a:p>
          <a:p>
            <a:pPr algn="l">
              <a:lnSpc>
                <a:spcPts val="2100"/>
              </a:lnSpc>
              <a:spcBef>
                <a:spcPts val="975"/>
              </a:spcBef>
              <a:spcAft>
                <a:spcPts val="225"/>
              </a:spcAft>
              <a:buNone/>
            </a:pPr>
            <a:endParaRPr lang="es-ES" b="1" i="0">
              <a:solidFill>
                <a:srgbClr val="D6D6D6"/>
              </a:solidFill>
              <a:effectLst/>
              <a:latin typeface="Segoe Sans"/>
            </a:endParaRPr>
          </a:p>
          <a:p>
            <a:pPr algn="l">
              <a:lnSpc>
                <a:spcPts val="2100"/>
              </a:lnSpc>
              <a:spcBef>
                <a:spcPts val="975"/>
              </a:spcBef>
              <a:spcAft>
                <a:spcPts val="225"/>
              </a:spcAft>
              <a:buNone/>
            </a:pPr>
            <a:r>
              <a:rPr lang="es-ES" b="1" i="0">
                <a:solidFill>
                  <a:srgbClr val="D6D6D6"/>
                </a:solidFill>
                <a:effectLst/>
                <a:latin typeface="Segoe Sans"/>
              </a:rPr>
              <a:t>🧠 ¿Qué lo diferencia de un agente?</a:t>
            </a:r>
          </a:p>
          <a:p>
            <a:pPr algn="l">
              <a:spcBef>
                <a:spcPts val="600"/>
              </a:spcBef>
              <a:spcAft>
                <a:spcPts val="300"/>
              </a:spcAft>
            </a:pPr>
            <a:r>
              <a:rPr lang="es-ES" b="0" i="0">
                <a:solidFill>
                  <a:srgbClr val="D6D6D6"/>
                </a:solidFill>
                <a:effectLst/>
                <a:latin typeface="Segoe Sans"/>
              </a:rPr>
              <a:t>Un </a:t>
            </a:r>
            <a:r>
              <a:rPr lang="es-ES" b="1" i="0">
                <a:solidFill>
                  <a:srgbClr val="D6D6D6"/>
                </a:solidFill>
                <a:effectLst/>
                <a:latin typeface="Segoe Sans"/>
              </a:rPr>
              <a:t>agente moderno</a:t>
            </a:r>
            <a:r>
              <a:rPr lang="es-ES" b="0" i="0">
                <a:solidFill>
                  <a:srgbClr val="D6D6D6"/>
                </a:solidFill>
                <a:effectLst/>
                <a:latin typeface="Segoe Sans"/>
              </a:rPr>
              <a:t> podría, por ejemplo, detectar que estás escribiendo una carta, buscar automáticamente tus datos de contacto, sugerir un formato, enviarla por correo y archivarla. </a:t>
            </a:r>
            <a:r>
              <a:rPr lang="es-ES" b="0" i="0" err="1">
                <a:solidFill>
                  <a:srgbClr val="D6D6D6"/>
                </a:solidFill>
                <a:effectLst/>
                <a:latin typeface="Segoe Sans"/>
              </a:rPr>
              <a:t>Clippy</a:t>
            </a:r>
            <a:r>
              <a:rPr lang="es-ES" b="0" i="0">
                <a:solidFill>
                  <a:srgbClr val="D6D6D6"/>
                </a:solidFill>
                <a:effectLst/>
                <a:latin typeface="Segoe Sans"/>
              </a:rPr>
              <a:t> solo decía: </a:t>
            </a:r>
            <a:r>
              <a:rPr lang="es-ES" b="0" i="1">
                <a:solidFill>
                  <a:srgbClr val="D6D6D6"/>
                </a:solidFill>
                <a:effectLst/>
                <a:latin typeface="Segoe Sans"/>
              </a:rPr>
              <a:t>“Parece que estás escribiendo una carta. ¿Necesitas ayuda?”</a:t>
            </a:r>
            <a:endParaRPr lang="es-ES" b="0" i="0">
              <a:solidFill>
                <a:srgbClr val="D6D6D6"/>
              </a:solidFill>
              <a:effectLst/>
              <a:latin typeface="Segoe Sans"/>
            </a:endParaRP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12</a:t>
            </a:fld>
            <a:endParaRPr lang="es-ES"/>
          </a:p>
        </p:txBody>
      </p:sp>
    </p:spTree>
    <p:extLst>
      <p:ext uri="{BB962C8B-B14F-4D97-AF65-F5344CB8AC3E}">
        <p14:creationId xmlns:p14="http://schemas.microsoft.com/office/powerpoint/2010/main" val="325766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13</a:t>
            </a:fld>
            <a:endParaRPr lang="es-ES"/>
          </a:p>
        </p:txBody>
      </p:sp>
    </p:spTree>
    <p:extLst>
      <p:ext uri="{BB962C8B-B14F-4D97-AF65-F5344CB8AC3E}">
        <p14:creationId xmlns:p14="http://schemas.microsoft.com/office/powerpoint/2010/main" val="180510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14</a:t>
            </a:fld>
            <a:endParaRPr lang="es-ES"/>
          </a:p>
        </p:txBody>
      </p:sp>
    </p:spTree>
    <p:extLst>
      <p:ext uri="{BB962C8B-B14F-4D97-AF65-F5344CB8AC3E}">
        <p14:creationId xmlns:p14="http://schemas.microsoft.com/office/powerpoint/2010/main" val="2641616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Aft>
                <a:spcPts val="800"/>
              </a:spcAft>
              <a:buFont typeface="Arial" panose="020B0604020202020204" pitchFamily="34" charset="0"/>
              <a:buChar char="•"/>
            </a:pPr>
            <a:r>
              <a:rPr lang="es-ES">
                <a:effectLst/>
              </a:rPr>
              <a:t>📊</a:t>
            </a:r>
            <a:r>
              <a:rPr lang="es-ES" b="0" i="0">
                <a:effectLst/>
              </a:rPr>
              <a:t> </a:t>
            </a:r>
            <a:r>
              <a:rPr lang="es-ES" b="1" i="0">
                <a:effectLst/>
              </a:rPr>
              <a:t>Analizar datos</a:t>
            </a:r>
            <a:r>
              <a:rPr lang="es-ES" b="0" i="0">
                <a:effectLst/>
              </a:rPr>
              <a:t> (CSV, Excel, JSON, etc.)</a:t>
            </a:r>
            <a:endParaRPr lang="es-ES">
              <a:effectLst/>
            </a:endParaRPr>
          </a:p>
          <a:p>
            <a:pPr>
              <a:spcAft>
                <a:spcPts val="800"/>
              </a:spcAft>
              <a:buFont typeface="Arial" panose="020B0604020202020204" pitchFamily="34" charset="0"/>
              <a:buChar char="•"/>
            </a:pPr>
            <a:r>
              <a:rPr lang="es-ES">
                <a:effectLst/>
              </a:rPr>
              <a:t>📈</a:t>
            </a:r>
            <a:r>
              <a:rPr lang="es-ES" b="0" i="0">
                <a:effectLst/>
              </a:rPr>
              <a:t> </a:t>
            </a:r>
            <a:r>
              <a:rPr lang="es-ES" b="1" i="0">
                <a:effectLst/>
              </a:rPr>
              <a:t>Crear gráficos y visualizaciones</a:t>
            </a:r>
            <a:endParaRPr lang="es-ES">
              <a:effectLst/>
            </a:endParaRPr>
          </a:p>
          <a:p>
            <a:pPr>
              <a:spcAft>
                <a:spcPts val="800"/>
              </a:spcAft>
              <a:buFont typeface="Arial" panose="020B0604020202020204" pitchFamily="34" charset="0"/>
              <a:buChar char="•"/>
            </a:pPr>
            <a:r>
              <a:rPr lang="es-ES">
                <a:effectLst/>
              </a:rPr>
              <a:t>🧮</a:t>
            </a:r>
            <a:r>
              <a:rPr lang="es-ES" b="0" i="0">
                <a:effectLst/>
              </a:rPr>
              <a:t> </a:t>
            </a:r>
            <a:r>
              <a:rPr lang="es-ES" b="1" i="0">
                <a:effectLst/>
              </a:rPr>
              <a:t>Realizar cálculos matemáticos complejos</a:t>
            </a:r>
            <a:endParaRPr lang="es-ES">
              <a:effectLst/>
            </a:endParaRPr>
          </a:p>
          <a:p>
            <a:pPr>
              <a:spcAft>
                <a:spcPts val="800"/>
              </a:spcAft>
              <a:buFont typeface="Arial" panose="020B0604020202020204" pitchFamily="34" charset="0"/>
              <a:buChar char="•"/>
            </a:pPr>
            <a:r>
              <a:rPr lang="es-ES">
                <a:effectLst/>
              </a:rPr>
              <a:t>🧹</a:t>
            </a:r>
            <a:r>
              <a:rPr lang="es-ES" b="0" i="0">
                <a:effectLst/>
              </a:rPr>
              <a:t> </a:t>
            </a:r>
            <a:r>
              <a:rPr lang="es-ES" b="1" i="0">
                <a:effectLst/>
              </a:rPr>
              <a:t>Limpiar y transformar datos</a:t>
            </a:r>
            <a:endParaRPr lang="es-ES">
              <a:effectLst/>
            </a:endParaRPr>
          </a:p>
          <a:p>
            <a:pPr>
              <a:spcAft>
                <a:spcPts val="800"/>
              </a:spcAft>
              <a:buFont typeface="Arial" panose="020B0604020202020204" pitchFamily="34" charset="0"/>
              <a:buChar char="•"/>
            </a:pPr>
            <a:r>
              <a:rPr lang="es-ES">
                <a:effectLst/>
              </a:rPr>
              <a:t>📂</a:t>
            </a:r>
            <a:r>
              <a:rPr lang="es-ES" b="0" i="0">
                <a:effectLst/>
              </a:rPr>
              <a:t> </a:t>
            </a:r>
            <a:r>
              <a:rPr lang="es-ES" b="1" i="0">
                <a:effectLst/>
              </a:rPr>
              <a:t>Leer y generar archivos</a:t>
            </a:r>
            <a:endParaRPr lang="es-ES">
              <a:effectLst/>
            </a:endParaRPr>
          </a:p>
          <a:p>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15</a:t>
            </a:fld>
            <a:endParaRPr lang="es-ES"/>
          </a:p>
        </p:txBody>
      </p:sp>
    </p:spTree>
    <p:extLst>
      <p:ext uri="{BB962C8B-B14F-4D97-AF65-F5344CB8AC3E}">
        <p14:creationId xmlns:p14="http://schemas.microsoft.com/office/powerpoint/2010/main" val="146256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err="1">
                <a:effectLst/>
              </a:rPr>
              <a:t>LangChain</a:t>
            </a:r>
            <a:r>
              <a:rPr lang="es-ES" b="0" i="0">
                <a:effectLst/>
              </a:rPr>
              <a:t>, </a:t>
            </a:r>
            <a:r>
              <a:rPr lang="es-ES" b="1" i="0" err="1">
                <a:effectLst/>
              </a:rPr>
              <a:t>Semantic</a:t>
            </a:r>
            <a:r>
              <a:rPr lang="es-ES" b="1" i="0">
                <a:effectLst/>
              </a:rPr>
              <a:t> </a:t>
            </a:r>
            <a:r>
              <a:rPr lang="es-ES" b="1" i="0" err="1">
                <a:effectLst/>
              </a:rPr>
              <a:t>Kernel</a:t>
            </a:r>
            <a:r>
              <a:rPr lang="es-ES" b="0" i="0">
                <a:effectLst/>
              </a:rPr>
              <a:t>, </a:t>
            </a:r>
            <a:r>
              <a:rPr lang="es-ES" b="1" i="0" err="1">
                <a:effectLst/>
              </a:rPr>
              <a:t>AutoGen</a:t>
            </a:r>
            <a:r>
              <a:rPr lang="es-ES" b="0" i="0">
                <a:effectLst/>
              </a:rPr>
              <a:t> y </a:t>
            </a:r>
            <a:r>
              <a:rPr lang="es-ES" b="1" i="0" err="1">
                <a:effectLst/>
              </a:rPr>
              <a:t>LlamaIndex</a:t>
            </a:r>
            <a:endParaRPr lang="es-ES"/>
          </a:p>
        </p:txBody>
      </p:sp>
      <p:sp>
        <p:nvSpPr>
          <p:cNvPr id="4" name="Marcador de número de diapositiva 3"/>
          <p:cNvSpPr>
            <a:spLocks noGrp="1"/>
          </p:cNvSpPr>
          <p:nvPr>
            <p:ph type="sldNum" sz="quarter" idx="5"/>
          </p:nvPr>
        </p:nvSpPr>
        <p:spPr/>
        <p:txBody>
          <a:bodyPr/>
          <a:lstStyle/>
          <a:p>
            <a:fld id="{24DBF2F4-8A02-49D8-A834-353354D4AB53}" type="slidenum">
              <a:rPr lang="es-ES" smtClean="0"/>
              <a:t>16</a:t>
            </a:fld>
            <a:endParaRPr lang="es-ES"/>
          </a:p>
        </p:txBody>
      </p:sp>
    </p:spTree>
    <p:extLst>
      <p:ext uri="{BB962C8B-B14F-4D97-AF65-F5344CB8AC3E}">
        <p14:creationId xmlns:p14="http://schemas.microsoft.com/office/powerpoint/2010/main" val="34119127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3.svg"/><Relationship Id="rId11" Type="http://schemas.openxmlformats.org/officeDocument/2006/relationships/image" Target="../media/image10.svg"/><Relationship Id="rId5" Type="http://schemas.openxmlformats.org/officeDocument/2006/relationships/image" Target="../media/image2.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sp">
    <p:spTree>
      <p:nvGrpSpPr>
        <p:cNvPr id="1" name=""/>
        <p:cNvGrpSpPr/>
        <p:nvPr/>
      </p:nvGrpSpPr>
      <p:grpSpPr>
        <a:xfrm>
          <a:off x="0" y="0"/>
          <a:ext cx="0" cy="0"/>
          <a:chOff x="0" y="0"/>
          <a:chExt cx="0" cy="0"/>
        </a:xfrm>
      </p:grpSpPr>
      <p:pic>
        <p:nvPicPr>
          <p:cNvPr id="4" name="Imagen 3" descr="Un conjunto de letras blancas en fondo azul&#10;&#10;El contenido generado por IA puede ser incorrecto.">
            <a:extLst>
              <a:ext uri="{FF2B5EF4-FFF2-40B4-BE49-F238E27FC236}">
                <a16:creationId xmlns:a16="http://schemas.microsoft.com/office/drawing/2014/main" id="{FFE6ECF4-36D6-2CD4-D884-BEA2CF4C7D79}"/>
              </a:ext>
            </a:extLst>
          </p:cNvPr>
          <p:cNvPicPr>
            <a:picLocks noChangeAspect="1"/>
          </p:cNvPicPr>
          <p:nvPr userDrawn="1"/>
        </p:nvPicPr>
        <p:blipFill>
          <a:blip r:embed="rId2">
            <a:alphaModFix/>
          </a:blip>
          <a:srcRect t="54380"/>
          <a:stretch/>
        </p:blipFill>
        <p:spPr>
          <a:xfrm>
            <a:off x="0" y="4533088"/>
            <a:ext cx="12192000" cy="2324911"/>
          </a:xfrm>
          <a:prstGeom prst="rect">
            <a:avLst/>
          </a:prstGeom>
        </p:spPr>
      </p:pic>
      <p:sp>
        <p:nvSpPr>
          <p:cNvPr id="52" name="Rectángulo 51">
            <a:extLst>
              <a:ext uri="{FF2B5EF4-FFF2-40B4-BE49-F238E27FC236}">
                <a16:creationId xmlns:a16="http://schemas.microsoft.com/office/drawing/2014/main" id="{E266E921-9C70-26FF-76FE-59E32E4C0B12}"/>
              </a:ext>
            </a:extLst>
          </p:cNvPr>
          <p:cNvSpPr>
            <a:spLocks noGrp="1" noRot="1" noMove="1" noResize="1" noEditPoints="1" noAdjustHandles="1" noChangeArrowheads="1" noChangeShapeType="1"/>
          </p:cNvSpPr>
          <p:nvPr userDrawn="1"/>
        </p:nvSpPr>
        <p:spPr>
          <a:xfrm>
            <a:off x="8934450" y="0"/>
            <a:ext cx="3257550" cy="44109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Gráfico 53">
            <a:extLst>
              <a:ext uri="{FF2B5EF4-FFF2-40B4-BE49-F238E27FC236}">
                <a16:creationId xmlns:a16="http://schemas.microsoft.com/office/drawing/2014/main" id="{353ED861-1627-ECD0-D632-DA45AA886962}"/>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9004028" y="742577"/>
            <a:ext cx="3088323" cy="3088323"/>
          </a:xfrm>
          <a:prstGeom prst="rect">
            <a:avLst/>
          </a:prstGeom>
        </p:spPr>
      </p:pic>
      <p:sp>
        <p:nvSpPr>
          <p:cNvPr id="15" name="Marcador de texto 14">
            <a:extLst>
              <a:ext uri="{FF2B5EF4-FFF2-40B4-BE49-F238E27FC236}">
                <a16:creationId xmlns:a16="http://schemas.microsoft.com/office/drawing/2014/main" id="{FCDF338B-A0E7-ECBE-261A-5B2095E2E0C3}"/>
              </a:ext>
            </a:extLst>
          </p:cNvPr>
          <p:cNvSpPr>
            <a:spLocks noGrp="1"/>
          </p:cNvSpPr>
          <p:nvPr>
            <p:ph type="body" sz="quarter" idx="13" hasCustomPrompt="1"/>
          </p:nvPr>
        </p:nvSpPr>
        <p:spPr>
          <a:xfrm>
            <a:off x="518990" y="3458780"/>
            <a:ext cx="4410198" cy="489844"/>
          </a:xfrm>
          <a:prstGeom prst="roundRect">
            <a:avLst>
              <a:gd name="adj" fmla="val 40044"/>
            </a:avLst>
          </a:prstGeom>
          <a:solidFill>
            <a:schemeClr val="accent1"/>
          </a:solidFill>
        </p:spPr>
        <p:txBody>
          <a:bodyPr anchor="ctr" anchorCtr="0">
            <a:noAutofit/>
          </a:bodyPr>
          <a:lstStyle>
            <a:lvl1pPr marL="0" indent="0" algn="ctr">
              <a:buNone/>
              <a:defRPr sz="2000">
                <a:latin typeface="Host Grotesk" panose="020B0504030402000203" pitchFamily="34" charset="0"/>
              </a:defRPr>
            </a:lvl1pPr>
            <a:lvl2pPr marL="457200" indent="0">
              <a:buNone/>
              <a:defRPr/>
            </a:lvl2pPr>
          </a:lstStyle>
          <a:p>
            <a:pPr lvl="0"/>
            <a:r>
              <a:rPr lang="es-ES"/>
              <a:t>Nombre y Apellidos Speaker</a:t>
            </a:r>
          </a:p>
        </p:txBody>
      </p:sp>
      <p:sp>
        <p:nvSpPr>
          <p:cNvPr id="16" name="Título 15">
            <a:extLst>
              <a:ext uri="{FF2B5EF4-FFF2-40B4-BE49-F238E27FC236}">
                <a16:creationId xmlns:a16="http://schemas.microsoft.com/office/drawing/2014/main" id="{5D28F949-3234-7C1B-C3A0-E464E799789D}"/>
              </a:ext>
            </a:extLst>
          </p:cNvPr>
          <p:cNvSpPr>
            <a:spLocks noGrp="1"/>
          </p:cNvSpPr>
          <p:nvPr userDrawn="1">
            <p:ph type="title" hasCustomPrompt="1"/>
          </p:nvPr>
        </p:nvSpPr>
        <p:spPr>
          <a:xfrm>
            <a:off x="518990" y="1211042"/>
            <a:ext cx="7326348" cy="1861680"/>
          </a:xfrm>
        </p:spPr>
        <p:txBody>
          <a:bodyPr>
            <a:noAutofit/>
          </a:bodyPr>
          <a:lstStyle>
            <a:lvl1pPr>
              <a:defRPr sz="4000" b="0">
                <a:solidFill>
                  <a:schemeClr val="tx2"/>
                </a:solidFill>
                <a:latin typeface="Host Grotesk" panose="020B0504030402000203" pitchFamily="34" charset="0"/>
                <a:ea typeface="Merriweather 120pt ExtraBold" pitchFamily="2" charset="0"/>
                <a:cs typeface="Merriweather 120pt ExtraBold" pitchFamily="2" charset="0"/>
              </a:defRPr>
            </a:lvl1pPr>
          </a:lstStyle>
          <a:p>
            <a:r>
              <a:rPr lang="es-ES"/>
              <a:t>Escriba aquí el título principal de la sesión. Escriba aquí el título principal de la sesión</a:t>
            </a:r>
          </a:p>
        </p:txBody>
      </p:sp>
      <p:pic>
        <p:nvPicPr>
          <p:cNvPr id="3" name="Gráfico 2">
            <a:extLst>
              <a:ext uri="{FF2B5EF4-FFF2-40B4-BE49-F238E27FC236}">
                <a16:creationId xmlns:a16="http://schemas.microsoft.com/office/drawing/2014/main" id="{35F3A7AE-D498-4C4C-D9FB-4D6F59FC80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7409" y="15321"/>
            <a:ext cx="5905292" cy="1181058"/>
          </a:xfrm>
          <a:prstGeom prst="rect">
            <a:avLst/>
          </a:prstGeom>
        </p:spPr>
      </p:pic>
      <p:sp>
        <p:nvSpPr>
          <p:cNvPr id="62" name="Marcador de posición de imagen 61">
            <a:extLst>
              <a:ext uri="{FF2B5EF4-FFF2-40B4-BE49-F238E27FC236}">
                <a16:creationId xmlns:a16="http://schemas.microsoft.com/office/drawing/2014/main" id="{44F1649D-4C2D-CD12-6707-DB25F8EB0C90}"/>
              </a:ext>
            </a:extLst>
          </p:cNvPr>
          <p:cNvSpPr>
            <a:spLocks noGrp="1" noRot="1" noMove="1" noResize="1" noEditPoints="1" noAdjustHandles="1" noChangeArrowheads="1" noChangeShapeType="1"/>
          </p:cNvSpPr>
          <p:nvPr>
            <p:ph type="pic" sz="quarter" idx="16" hasCustomPrompt="1"/>
          </p:nvPr>
        </p:nvSpPr>
        <p:spPr>
          <a:xfrm>
            <a:off x="8934450" y="0"/>
            <a:ext cx="3257550" cy="4410930"/>
          </a:xfrm>
          <a:noFill/>
        </p:spPr>
        <p:txBody>
          <a:bodyPr/>
          <a:lstStyle>
            <a:lvl1pPr>
              <a:defRPr>
                <a:latin typeface="Host Grotesk" panose="020B0504030402000203" pitchFamily="34" charset="0"/>
              </a:defRPr>
            </a:lvl1pPr>
          </a:lstStyle>
          <a:p>
            <a:r>
              <a:rPr lang="es-ES"/>
              <a:t>Inserte aquí su foto</a:t>
            </a:r>
          </a:p>
        </p:txBody>
      </p:sp>
      <p:sp>
        <p:nvSpPr>
          <p:cNvPr id="14" name="CuadroTexto 13">
            <a:extLst>
              <a:ext uri="{FF2B5EF4-FFF2-40B4-BE49-F238E27FC236}">
                <a16:creationId xmlns:a16="http://schemas.microsoft.com/office/drawing/2014/main" id="{6E546602-7870-E92C-B502-67D3E21A4279}"/>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pic>
        <p:nvPicPr>
          <p:cNvPr id="6" name="Imagen 5" descr="Logotipo, nombre de la empresa&#10;&#10;El contenido generado por IA puede ser incorrecto.">
            <a:extLst>
              <a:ext uri="{FF2B5EF4-FFF2-40B4-BE49-F238E27FC236}">
                <a16:creationId xmlns:a16="http://schemas.microsoft.com/office/drawing/2014/main" id="{A92B3406-9E94-5A57-6440-5BECE0F3C554}"/>
              </a:ext>
            </a:extLst>
          </p:cNvPr>
          <p:cNvPicPr>
            <a:picLocks noChangeAspect="1"/>
          </p:cNvPicPr>
          <p:nvPr userDrawn="1"/>
        </p:nvPicPr>
        <p:blipFill>
          <a:blip r:embed="rId7"/>
          <a:stretch>
            <a:fillRect/>
          </a:stretch>
        </p:blipFill>
        <p:spPr>
          <a:xfrm>
            <a:off x="5751511" y="5325236"/>
            <a:ext cx="1229997" cy="1229997"/>
          </a:xfrm>
          <a:prstGeom prst="rect">
            <a:avLst/>
          </a:prstGeom>
        </p:spPr>
      </p:pic>
      <p:pic>
        <p:nvPicPr>
          <p:cNvPr id="7" name="Imagen 6" descr="Logotipo&#10;&#10;El contenido generado por IA puede ser incorrecto.">
            <a:extLst>
              <a:ext uri="{FF2B5EF4-FFF2-40B4-BE49-F238E27FC236}">
                <a16:creationId xmlns:a16="http://schemas.microsoft.com/office/drawing/2014/main" id="{FAF8DA3D-D304-C70E-4D6F-ADCAD5E2153B}"/>
              </a:ext>
            </a:extLst>
          </p:cNvPr>
          <p:cNvPicPr>
            <a:picLocks noChangeAspect="1"/>
          </p:cNvPicPr>
          <p:nvPr userDrawn="1"/>
        </p:nvPicPr>
        <p:blipFill>
          <a:blip r:embed="rId8"/>
          <a:stretch>
            <a:fillRect/>
          </a:stretch>
        </p:blipFill>
        <p:spPr>
          <a:xfrm>
            <a:off x="7302135" y="5617138"/>
            <a:ext cx="646193" cy="646193"/>
          </a:xfrm>
          <a:prstGeom prst="rect">
            <a:avLst/>
          </a:prstGeom>
        </p:spPr>
      </p:pic>
      <p:pic>
        <p:nvPicPr>
          <p:cNvPr id="8" name="Imagen 7" descr="Interfaz de usuario gráfica, Aplicación&#10;&#10;El contenido generado por IA puede ser incorrecto.">
            <a:extLst>
              <a:ext uri="{FF2B5EF4-FFF2-40B4-BE49-F238E27FC236}">
                <a16:creationId xmlns:a16="http://schemas.microsoft.com/office/drawing/2014/main" id="{66A000F4-B439-ECD3-29D1-B30290921DC8}"/>
              </a:ext>
            </a:extLst>
          </p:cNvPr>
          <p:cNvPicPr>
            <a:picLocks noChangeAspect="1"/>
          </p:cNvPicPr>
          <p:nvPr userDrawn="1"/>
        </p:nvPicPr>
        <p:blipFill>
          <a:blip r:embed="rId9"/>
          <a:stretch>
            <a:fillRect/>
          </a:stretch>
        </p:blipFill>
        <p:spPr>
          <a:xfrm>
            <a:off x="7003531" y="4425593"/>
            <a:ext cx="1229997" cy="1229997"/>
          </a:xfrm>
          <a:prstGeom prst="rect">
            <a:avLst/>
          </a:prstGeom>
        </p:spPr>
      </p:pic>
      <p:pic>
        <p:nvPicPr>
          <p:cNvPr id="9" name="Gráfico 8">
            <a:extLst>
              <a:ext uri="{FF2B5EF4-FFF2-40B4-BE49-F238E27FC236}">
                <a16:creationId xmlns:a16="http://schemas.microsoft.com/office/drawing/2014/main" id="{28E02865-E628-8F64-EC10-FE1B9D2D846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560933" y="4819482"/>
            <a:ext cx="1523685" cy="442219"/>
          </a:xfrm>
          <a:prstGeom prst="rect">
            <a:avLst/>
          </a:prstGeom>
        </p:spPr>
      </p:pic>
      <p:pic>
        <p:nvPicPr>
          <p:cNvPr id="10" name="Gráfico 9">
            <a:extLst>
              <a:ext uri="{FF2B5EF4-FFF2-40B4-BE49-F238E27FC236}">
                <a16:creationId xmlns:a16="http://schemas.microsoft.com/office/drawing/2014/main" id="{F3E0149F-BE47-A421-15E4-10696645CB89}"/>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156155" y="5199435"/>
            <a:ext cx="1481599" cy="1481599"/>
          </a:xfrm>
          <a:prstGeom prst="rect">
            <a:avLst/>
          </a:prstGeom>
        </p:spPr>
      </p:pic>
      <p:pic>
        <p:nvPicPr>
          <p:cNvPr id="12" name="Gráfico 11">
            <a:extLst>
              <a:ext uri="{FF2B5EF4-FFF2-40B4-BE49-F238E27FC236}">
                <a16:creationId xmlns:a16="http://schemas.microsoft.com/office/drawing/2014/main" id="{16BAFD99-D3F2-D1C2-E194-8486EE0D122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233528" y="4894545"/>
            <a:ext cx="2476227" cy="292093"/>
          </a:xfrm>
          <a:prstGeom prst="rect">
            <a:avLst/>
          </a:prstGeom>
        </p:spPr>
      </p:pic>
      <p:pic>
        <p:nvPicPr>
          <p:cNvPr id="20" name="Gráfico 4">
            <a:extLst>
              <a:ext uri="{FF2B5EF4-FFF2-40B4-BE49-F238E27FC236}">
                <a16:creationId xmlns:a16="http://schemas.microsoft.com/office/drawing/2014/main" id="{9423BFDC-F0D1-C3B9-0F98-873CE2034CB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9769099" y="5505007"/>
            <a:ext cx="1160605" cy="870454"/>
          </a:xfrm>
          <a:prstGeom prst="rect">
            <a:avLst/>
          </a:prstGeom>
        </p:spPr>
      </p:pic>
      <p:pic>
        <p:nvPicPr>
          <p:cNvPr id="5" name="Imagen 4" descr="Imagen que contiene Calendario&#10;&#10;El contenido generado por IA puede ser incorrecto.">
            <a:extLst>
              <a:ext uri="{FF2B5EF4-FFF2-40B4-BE49-F238E27FC236}">
                <a16:creationId xmlns:a16="http://schemas.microsoft.com/office/drawing/2014/main" id="{418A49B9-6D34-55CB-4CBE-9726D853C47A}"/>
              </a:ext>
            </a:extLst>
          </p:cNvPr>
          <p:cNvPicPr>
            <a:picLocks noChangeAspect="1"/>
          </p:cNvPicPr>
          <p:nvPr userDrawn="1"/>
        </p:nvPicPr>
        <p:blipFill>
          <a:blip r:embed="rId18"/>
          <a:stretch>
            <a:fillRect/>
          </a:stretch>
        </p:blipFill>
        <p:spPr>
          <a:xfrm>
            <a:off x="11061049" y="5706549"/>
            <a:ext cx="653689" cy="651600"/>
          </a:xfrm>
          <a:prstGeom prst="rect">
            <a:avLst/>
          </a:prstGeom>
        </p:spPr>
      </p:pic>
      <p:pic>
        <p:nvPicPr>
          <p:cNvPr id="18" name="Imagen 17" descr="Imagen en blanco y negro de un reloj&#10;&#10;El contenido generado por IA puede ser incorrecto.">
            <a:extLst>
              <a:ext uri="{FF2B5EF4-FFF2-40B4-BE49-F238E27FC236}">
                <a16:creationId xmlns:a16="http://schemas.microsoft.com/office/drawing/2014/main" id="{39A334CA-EB37-895C-FF00-5289315FCED7}"/>
              </a:ext>
            </a:extLst>
          </p:cNvPr>
          <p:cNvPicPr>
            <a:picLocks noChangeAspect="1"/>
          </p:cNvPicPr>
          <p:nvPr userDrawn="1"/>
        </p:nvPicPr>
        <p:blipFill>
          <a:blip r:embed="rId19"/>
          <a:stretch>
            <a:fillRect/>
          </a:stretch>
        </p:blipFill>
        <p:spPr>
          <a:xfrm>
            <a:off x="10929460" y="4529621"/>
            <a:ext cx="876524" cy="1021941"/>
          </a:xfrm>
          <a:prstGeom prst="rect">
            <a:avLst/>
          </a:prstGeom>
        </p:spPr>
      </p:pic>
    </p:spTree>
    <p:extLst>
      <p:ext uri="{BB962C8B-B14F-4D97-AF65-F5344CB8AC3E}">
        <p14:creationId xmlns:p14="http://schemas.microsoft.com/office/powerpoint/2010/main" val="228505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pic>
        <p:nvPicPr>
          <p:cNvPr id="7" name="Imagen 6" descr="Un conjunto de letras blancas en fondo azul&#10;&#10;El contenido generado por IA puede ser incorrecto.">
            <a:extLst>
              <a:ext uri="{FF2B5EF4-FFF2-40B4-BE49-F238E27FC236}">
                <a16:creationId xmlns:a16="http://schemas.microsoft.com/office/drawing/2014/main" id="{3C4560FB-345E-5AE1-CF85-C5E1F7A7F2B6}"/>
              </a:ext>
            </a:extLst>
          </p:cNvPr>
          <p:cNvPicPr>
            <a:picLocks noChangeAspect="1"/>
          </p:cNvPicPr>
          <p:nvPr userDrawn="1"/>
        </p:nvPicPr>
        <p:blipFill>
          <a:blip r:embed="rId2">
            <a:alphaModFix/>
          </a:blip>
          <a:srcRect t="54380"/>
          <a:stretch/>
        </p:blipFill>
        <p:spPr>
          <a:xfrm>
            <a:off x="0" y="4533088"/>
            <a:ext cx="12192000" cy="2324911"/>
          </a:xfrm>
          <a:prstGeom prst="rect">
            <a:avLst/>
          </a:prstGeom>
        </p:spPr>
      </p:pic>
      <p:sp>
        <p:nvSpPr>
          <p:cNvPr id="8" name="CuadroTexto 7">
            <a:extLst>
              <a:ext uri="{FF2B5EF4-FFF2-40B4-BE49-F238E27FC236}">
                <a16:creationId xmlns:a16="http://schemas.microsoft.com/office/drawing/2014/main" id="{5D1EFD1B-F6A2-E441-C023-53CD8A25AB08}"/>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pic>
        <p:nvPicPr>
          <p:cNvPr id="12" name="Gráfico 11">
            <a:extLst>
              <a:ext uri="{FF2B5EF4-FFF2-40B4-BE49-F238E27FC236}">
                <a16:creationId xmlns:a16="http://schemas.microsoft.com/office/drawing/2014/main" id="{8428C429-3E9E-C719-4148-4EED64E3BA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 y="0"/>
            <a:ext cx="3632396" cy="726479"/>
          </a:xfrm>
          <a:prstGeom prst="rect">
            <a:avLst/>
          </a:prstGeom>
        </p:spPr>
      </p:pic>
      <p:sp>
        <p:nvSpPr>
          <p:cNvPr id="2" name="Título 1">
            <a:extLst>
              <a:ext uri="{FF2B5EF4-FFF2-40B4-BE49-F238E27FC236}">
                <a16:creationId xmlns:a16="http://schemas.microsoft.com/office/drawing/2014/main" id="{B7D3A79F-10A2-4A16-7C2B-D81A0C1E557F}"/>
              </a:ext>
            </a:extLst>
          </p:cNvPr>
          <p:cNvSpPr>
            <a:spLocks noGrp="1"/>
          </p:cNvSpPr>
          <p:nvPr>
            <p:ph type="title" hasCustomPrompt="1"/>
          </p:nvPr>
        </p:nvSpPr>
        <p:spPr>
          <a:xfrm>
            <a:off x="2653824" y="927378"/>
            <a:ext cx="6884352" cy="687388"/>
          </a:xfrm>
        </p:spPr>
        <p:txBody>
          <a:bodyPr anchor="ctr" anchorCtr="0">
            <a:noAutofit/>
          </a:bodyPr>
          <a:lstStyle>
            <a:lvl1pPr algn="ctr">
              <a:defRPr sz="4000"/>
            </a:lvl1pPr>
          </a:lstStyle>
          <a:p>
            <a:r>
              <a:rPr lang="es-ES"/>
              <a:t>Introduzca título</a:t>
            </a:r>
          </a:p>
        </p:txBody>
      </p:sp>
      <p:sp>
        <p:nvSpPr>
          <p:cNvPr id="3" name="Marcador de texto 8">
            <a:extLst>
              <a:ext uri="{FF2B5EF4-FFF2-40B4-BE49-F238E27FC236}">
                <a16:creationId xmlns:a16="http://schemas.microsoft.com/office/drawing/2014/main" id="{69069BA3-4278-460D-9CAA-E541B0D5AEC4}"/>
              </a:ext>
            </a:extLst>
          </p:cNvPr>
          <p:cNvSpPr>
            <a:spLocks noGrp="1"/>
          </p:cNvSpPr>
          <p:nvPr>
            <p:ph type="body" sz="quarter" idx="13" hasCustomPrompt="1"/>
          </p:nvPr>
        </p:nvSpPr>
        <p:spPr>
          <a:xfrm>
            <a:off x="2653824" y="1615957"/>
            <a:ext cx="6884352" cy="421481"/>
          </a:xfrm>
        </p:spPr>
        <p:txBody>
          <a:bodyPr anchor="ctr" anchorCtr="0">
            <a:noAutofit/>
          </a:bodyPr>
          <a:lstStyle>
            <a:lvl1pPr marL="0" indent="0" algn="ctr">
              <a:buNone/>
              <a:defRPr sz="2400">
                <a:solidFill>
                  <a:schemeClr val="bg2"/>
                </a:solidFill>
              </a:defRPr>
            </a:lvl1pPr>
          </a:lstStyle>
          <a:p>
            <a:pPr lvl="0"/>
            <a:r>
              <a:rPr lang="es-ES"/>
              <a:t>Introduzca subtítulo</a:t>
            </a:r>
          </a:p>
        </p:txBody>
      </p:sp>
      <p:sp>
        <p:nvSpPr>
          <p:cNvPr id="4" name="Marcador de texto 21">
            <a:extLst>
              <a:ext uri="{FF2B5EF4-FFF2-40B4-BE49-F238E27FC236}">
                <a16:creationId xmlns:a16="http://schemas.microsoft.com/office/drawing/2014/main" id="{F341AD21-162B-4F18-D09E-3153966801EB}"/>
              </a:ext>
            </a:extLst>
          </p:cNvPr>
          <p:cNvSpPr>
            <a:spLocks noGrp="1"/>
          </p:cNvSpPr>
          <p:nvPr>
            <p:ph type="body" sz="quarter" idx="15" hasCustomPrompt="1"/>
          </p:nvPr>
        </p:nvSpPr>
        <p:spPr>
          <a:xfrm>
            <a:off x="2653824" y="2394492"/>
            <a:ext cx="6884352" cy="3536130"/>
          </a:xfrm>
        </p:spPr>
        <p:txBody>
          <a:bodyPr>
            <a:normAutofit/>
          </a:bodyPr>
          <a:lstStyle>
            <a:lvl1pPr marL="0" indent="0" algn="ctr">
              <a:lnSpc>
                <a:spcPct val="110000"/>
              </a:lnSpc>
              <a:buNone/>
              <a:defRPr sz="1400">
                <a:solidFill>
                  <a:schemeClr val="tx1">
                    <a:lumMod val="85000"/>
                  </a:schemeClr>
                </a:solidFill>
              </a:defRPr>
            </a:lvl1pPr>
          </a:lstStyle>
          <a:p>
            <a:pPr lvl="0"/>
            <a:r>
              <a:rPr lang="es-ES"/>
              <a:t>Haga clic aquí para introducir un resumen, texto o conclusiones de interés sobre su sesión o para añadir la información que desee. Haga clic aquí para introducir un resumen, texto o conclusiones de interés sobre su sesión o para añadir la información que desee. Haga clic aquí para introducir un resumen, texto o conclusiones de interés sobre su sesión o para añadir la información que desee. Haga clic aquí para introducir un resumen, texto o conclusiones de interés sobre su sesión o para añadir la información que desee. Haga clic aquí para introducir un resumen, texto o conclusiones de interés sobre su sesión o para añadir la información que desee.</a:t>
            </a:r>
          </a:p>
        </p:txBody>
      </p:sp>
    </p:spTree>
    <p:extLst>
      <p:ext uri="{BB962C8B-B14F-4D97-AF65-F5344CB8AC3E}">
        <p14:creationId xmlns:p14="http://schemas.microsoft.com/office/powerpoint/2010/main" val="264823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ería de imágenes">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80BF3315-A4F0-C538-5949-A40A2556491C}"/>
              </a:ext>
            </a:extLst>
          </p:cNvPr>
          <p:cNvSpPr>
            <a:spLocks noGrp="1"/>
          </p:cNvSpPr>
          <p:nvPr>
            <p:ph type="pic" sz="quarter" idx="10" hasCustomPrompt="1"/>
          </p:nvPr>
        </p:nvSpPr>
        <p:spPr>
          <a:xfrm>
            <a:off x="3677965" y="738187"/>
            <a:ext cx="1794148" cy="1794148"/>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5" name="Marcador de posición de imagen 5">
            <a:extLst>
              <a:ext uri="{FF2B5EF4-FFF2-40B4-BE49-F238E27FC236}">
                <a16:creationId xmlns:a16="http://schemas.microsoft.com/office/drawing/2014/main" id="{DCD7FF6C-9732-DD9E-D240-CD70C4892D2E}"/>
              </a:ext>
            </a:extLst>
          </p:cNvPr>
          <p:cNvSpPr>
            <a:spLocks noGrp="1"/>
          </p:cNvSpPr>
          <p:nvPr>
            <p:ph type="pic" sz="quarter" idx="11" hasCustomPrompt="1"/>
          </p:nvPr>
        </p:nvSpPr>
        <p:spPr>
          <a:xfrm>
            <a:off x="824702" y="1695449"/>
            <a:ext cx="1906898" cy="1906898"/>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6" name="Marcador de posición de imagen 5">
            <a:extLst>
              <a:ext uri="{FF2B5EF4-FFF2-40B4-BE49-F238E27FC236}">
                <a16:creationId xmlns:a16="http://schemas.microsoft.com/office/drawing/2014/main" id="{66E4668F-C4F3-F2FB-A6D1-1ED793D328B4}"/>
              </a:ext>
            </a:extLst>
          </p:cNvPr>
          <p:cNvSpPr>
            <a:spLocks noGrp="1"/>
          </p:cNvSpPr>
          <p:nvPr>
            <p:ph type="pic" sz="quarter" idx="12" hasCustomPrompt="1"/>
          </p:nvPr>
        </p:nvSpPr>
        <p:spPr>
          <a:xfrm>
            <a:off x="1953940" y="3969374"/>
            <a:ext cx="1541735" cy="1541735"/>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7" name="Marcador de posición de imagen 5">
            <a:extLst>
              <a:ext uri="{FF2B5EF4-FFF2-40B4-BE49-F238E27FC236}">
                <a16:creationId xmlns:a16="http://schemas.microsoft.com/office/drawing/2014/main" id="{91F7B722-6258-FAA5-F1E6-2189D9FCB999}"/>
              </a:ext>
            </a:extLst>
          </p:cNvPr>
          <p:cNvSpPr>
            <a:spLocks noGrp="1"/>
          </p:cNvSpPr>
          <p:nvPr>
            <p:ph type="pic" sz="quarter" idx="13" hasCustomPrompt="1"/>
          </p:nvPr>
        </p:nvSpPr>
        <p:spPr>
          <a:xfrm>
            <a:off x="3932100" y="3390898"/>
            <a:ext cx="2243139" cy="2243139"/>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8" name="Marcador de posición de imagen 5">
            <a:extLst>
              <a:ext uri="{FF2B5EF4-FFF2-40B4-BE49-F238E27FC236}">
                <a16:creationId xmlns:a16="http://schemas.microsoft.com/office/drawing/2014/main" id="{CC57877E-5733-EAC6-50F5-F10195C23500}"/>
              </a:ext>
            </a:extLst>
          </p:cNvPr>
          <p:cNvSpPr>
            <a:spLocks noGrp="1"/>
          </p:cNvSpPr>
          <p:nvPr>
            <p:ph type="pic" sz="quarter" idx="14" hasCustomPrompt="1"/>
          </p:nvPr>
        </p:nvSpPr>
        <p:spPr>
          <a:xfrm>
            <a:off x="6417336" y="1596749"/>
            <a:ext cx="2243139" cy="2243139"/>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9" name="Marcador de posición de imagen 5">
            <a:extLst>
              <a:ext uri="{FF2B5EF4-FFF2-40B4-BE49-F238E27FC236}">
                <a16:creationId xmlns:a16="http://schemas.microsoft.com/office/drawing/2014/main" id="{E766345B-5E75-481D-9CC1-196592E06EF5}"/>
              </a:ext>
            </a:extLst>
          </p:cNvPr>
          <p:cNvSpPr>
            <a:spLocks noGrp="1"/>
          </p:cNvSpPr>
          <p:nvPr>
            <p:ph type="pic" sz="quarter" idx="15" hasCustomPrompt="1"/>
          </p:nvPr>
        </p:nvSpPr>
        <p:spPr>
          <a:xfrm>
            <a:off x="6954827" y="4364177"/>
            <a:ext cx="927111" cy="927111"/>
          </a:xfrm>
          <a:prstGeom prst="roundRect">
            <a:avLst>
              <a:gd name="adj" fmla="val 7191"/>
            </a:avLst>
          </a:prstGeom>
          <a:solidFill>
            <a:schemeClr val="accent3">
              <a:lumMod val="75000"/>
              <a:lumOff val="25000"/>
            </a:schemeClr>
          </a:solidFill>
        </p:spPr>
        <p:txBody>
          <a:bodyPr>
            <a:noAutofit/>
          </a:bodyPr>
          <a:lstStyle>
            <a:lvl1pPr marL="0" indent="0">
              <a:buNone/>
              <a:defRPr sz="1400"/>
            </a:lvl1pPr>
          </a:lstStyle>
          <a:p>
            <a:r>
              <a:rPr lang="es-ES"/>
              <a:t>Clic para insertar imagen</a:t>
            </a:r>
          </a:p>
        </p:txBody>
      </p:sp>
      <p:sp>
        <p:nvSpPr>
          <p:cNvPr id="20" name="Marcador de posición de imagen 5">
            <a:extLst>
              <a:ext uri="{FF2B5EF4-FFF2-40B4-BE49-F238E27FC236}">
                <a16:creationId xmlns:a16="http://schemas.microsoft.com/office/drawing/2014/main" id="{59111324-D9C3-BE8F-2E01-6EF2263C54F7}"/>
              </a:ext>
            </a:extLst>
          </p:cNvPr>
          <p:cNvSpPr>
            <a:spLocks noGrp="1"/>
          </p:cNvSpPr>
          <p:nvPr>
            <p:ph type="pic" sz="quarter" idx="16" hasCustomPrompt="1"/>
          </p:nvPr>
        </p:nvSpPr>
        <p:spPr>
          <a:xfrm>
            <a:off x="9100538" y="1038224"/>
            <a:ext cx="1967512" cy="1967512"/>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21" name="Marcador de posición de imagen 5">
            <a:extLst>
              <a:ext uri="{FF2B5EF4-FFF2-40B4-BE49-F238E27FC236}">
                <a16:creationId xmlns:a16="http://schemas.microsoft.com/office/drawing/2014/main" id="{E78698B2-0205-7315-1BAA-E04ECCA83446}"/>
              </a:ext>
            </a:extLst>
          </p:cNvPr>
          <p:cNvSpPr>
            <a:spLocks noGrp="1"/>
          </p:cNvSpPr>
          <p:nvPr>
            <p:ph type="pic" sz="quarter" idx="17" hasCustomPrompt="1"/>
          </p:nvPr>
        </p:nvSpPr>
        <p:spPr>
          <a:xfrm>
            <a:off x="8575179" y="4137147"/>
            <a:ext cx="1967512" cy="1967512"/>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3" name="CuadroTexto 2">
            <a:extLst>
              <a:ext uri="{FF2B5EF4-FFF2-40B4-BE49-F238E27FC236}">
                <a16:creationId xmlns:a16="http://schemas.microsoft.com/office/drawing/2014/main" id="{3FA87C9A-0E2A-3662-7347-5A7200D779A9}"/>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5" name="Gráfico 4">
            <a:extLst>
              <a:ext uri="{FF2B5EF4-FFF2-40B4-BE49-F238E27FC236}">
                <a16:creationId xmlns:a16="http://schemas.microsoft.com/office/drawing/2014/main" id="{1E18AD10-9DEC-8175-AAF0-D17D076B72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185329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ería de imágenes con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7194550" y="1024576"/>
            <a:ext cx="4376420" cy="1864674"/>
          </a:xfrm>
        </p:spPr>
        <p:txBody>
          <a:bodyPr anchor="b" anchorCtr="0">
            <a:noAutofit/>
          </a:bodyPr>
          <a:lstStyle>
            <a:lvl1pPr>
              <a:defRPr sz="3200"/>
            </a:lvl1pPr>
          </a:lstStyle>
          <a:p>
            <a:r>
              <a:rPr lang="es-ES"/>
              <a:t>Introduzca un titular para presentar esta pequeña galería de imágenes </a:t>
            </a:r>
          </a:p>
        </p:txBody>
      </p:sp>
      <p:sp>
        <p:nvSpPr>
          <p:cNvPr id="23" name="Marcador de texto 21">
            <a:extLst>
              <a:ext uri="{FF2B5EF4-FFF2-40B4-BE49-F238E27FC236}">
                <a16:creationId xmlns:a16="http://schemas.microsoft.com/office/drawing/2014/main" id="{E72A64BB-027C-76E6-71CC-CF0A5B5DA315}"/>
              </a:ext>
            </a:extLst>
          </p:cNvPr>
          <p:cNvSpPr>
            <a:spLocks noGrp="1"/>
          </p:cNvSpPr>
          <p:nvPr>
            <p:ph type="body" sz="quarter" idx="15" hasCustomPrompt="1"/>
          </p:nvPr>
        </p:nvSpPr>
        <p:spPr>
          <a:xfrm>
            <a:off x="7194550" y="3082290"/>
            <a:ext cx="4376420" cy="3021969"/>
          </a:xfrm>
        </p:spPr>
        <p:txBody>
          <a:bodyPr>
            <a:normAutofit/>
          </a:bodyPr>
          <a:lstStyle>
            <a:lvl1pPr marL="0" indent="0">
              <a:lnSpc>
                <a:spcPct val="110000"/>
              </a:lnSpc>
              <a:buNone/>
              <a:defRPr sz="1400">
                <a:solidFill>
                  <a:schemeClr val="tx1">
                    <a:lumMod val="85000"/>
                  </a:schemeClr>
                </a:solidFill>
              </a:defRPr>
            </a:lvl1pPr>
          </a:lstStyle>
          <a:p>
            <a:pPr lvl="0"/>
            <a:r>
              <a:rPr lang="es-ES"/>
              <a:t>Haga clic aquí para añadir texto que pueda describir o acompañar a la galería de imágenes que se encuentra a su izquierda. Haga clic aquí para añadir texto que pueda describir o acompañar a la galería de imágenes que se encuentra a su izquierda. Haga clic aquí para añadir texto que pueda describir o acompañar a la galería de imágenes que se encuentra a su izquierda.</a:t>
            </a:r>
          </a:p>
        </p:txBody>
      </p:sp>
      <p:sp>
        <p:nvSpPr>
          <p:cNvPr id="17" name="Marcador de posición de imagen 5">
            <a:extLst>
              <a:ext uri="{FF2B5EF4-FFF2-40B4-BE49-F238E27FC236}">
                <a16:creationId xmlns:a16="http://schemas.microsoft.com/office/drawing/2014/main" id="{668F68E9-72A1-EE81-715E-D401067906B0}"/>
              </a:ext>
            </a:extLst>
          </p:cNvPr>
          <p:cNvSpPr>
            <a:spLocks noGrp="1"/>
          </p:cNvSpPr>
          <p:nvPr>
            <p:ph type="pic" sz="quarter" idx="11" hasCustomPrompt="1"/>
          </p:nvPr>
        </p:nvSpPr>
        <p:spPr>
          <a:xfrm>
            <a:off x="770409" y="802587"/>
            <a:ext cx="3773968" cy="2901478"/>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6" name="Marcador de posición de imagen 5">
            <a:extLst>
              <a:ext uri="{FF2B5EF4-FFF2-40B4-BE49-F238E27FC236}">
                <a16:creationId xmlns:a16="http://schemas.microsoft.com/office/drawing/2014/main" id="{DE27A89B-E7E2-1848-950F-3912E04FC066}"/>
              </a:ext>
            </a:extLst>
          </p:cNvPr>
          <p:cNvSpPr>
            <a:spLocks noGrp="1"/>
          </p:cNvSpPr>
          <p:nvPr>
            <p:ph type="pic" sz="quarter" idx="10" hasCustomPrompt="1"/>
          </p:nvPr>
        </p:nvSpPr>
        <p:spPr>
          <a:xfrm>
            <a:off x="3640767" y="2979038"/>
            <a:ext cx="2702106" cy="2676317"/>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18" name="Marcador de posición de imagen 5">
            <a:extLst>
              <a:ext uri="{FF2B5EF4-FFF2-40B4-BE49-F238E27FC236}">
                <a16:creationId xmlns:a16="http://schemas.microsoft.com/office/drawing/2014/main" id="{B48817C9-A51F-94FF-DE77-9ADED55E048A}"/>
              </a:ext>
            </a:extLst>
          </p:cNvPr>
          <p:cNvSpPr>
            <a:spLocks noGrp="1"/>
          </p:cNvSpPr>
          <p:nvPr>
            <p:ph type="pic" sz="quarter" idx="16" hasCustomPrompt="1"/>
          </p:nvPr>
        </p:nvSpPr>
        <p:spPr>
          <a:xfrm>
            <a:off x="1352707" y="4227454"/>
            <a:ext cx="1705762" cy="1127864"/>
          </a:xfrm>
          <a:prstGeom prst="roundRect">
            <a:avLst>
              <a:gd name="adj" fmla="val 7191"/>
            </a:avLst>
          </a:prstGeom>
          <a:solidFill>
            <a:schemeClr val="accent3">
              <a:lumMod val="75000"/>
              <a:lumOff val="25000"/>
            </a:schemeClr>
          </a:solidFill>
        </p:spPr>
        <p:txBody>
          <a:bodyPr>
            <a:normAutofit/>
          </a:bodyPr>
          <a:lstStyle>
            <a:lvl1pPr marL="0" indent="0">
              <a:buNone/>
              <a:defRPr sz="2000"/>
            </a:lvl1pPr>
          </a:lstStyle>
          <a:p>
            <a:r>
              <a:rPr lang="es-ES"/>
              <a:t>Clic para insertar imagen</a:t>
            </a:r>
          </a:p>
        </p:txBody>
      </p:sp>
      <p:sp>
        <p:nvSpPr>
          <p:cNvPr id="4" name="CuadroTexto 3">
            <a:extLst>
              <a:ext uri="{FF2B5EF4-FFF2-40B4-BE49-F238E27FC236}">
                <a16:creationId xmlns:a16="http://schemas.microsoft.com/office/drawing/2014/main" id="{56CA1F7E-52FE-1894-DF17-898B89F3453B}"/>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5" name="Gráfico 4">
            <a:extLst>
              <a:ext uri="{FF2B5EF4-FFF2-40B4-BE49-F238E27FC236}">
                <a16:creationId xmlns:a16="http://schemas.microsoft.com/office/drawing/2014/main" id="{B55644E7-167F-4BC2-6516-DAD06BFFD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93390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a x1">
    <p:spTree>
      <p:nvGrpSpPr>
        <p:cNvPr id="1" name=""/>
        <p:cNvGrpSpPr/>
        <p:nvPr/>
      </p:nvGrpSpPr>
      <p:grpSpPr>
        <a:xfrm>
          <a:off x="0" y="0"/>
          <a:ext cx="0" cy="0"/>
          <a:chOff x="0" y="0"/>
          <a:chExt cx="0" cy="0"/>
        </a:xfrm>
      </p:grpSpPr>
      <p:sp>
        <p:nvSpPr>
          <p:cNvPr id="19" name="Rectángulo: esquinas redondeadas 18">
            <a:extLst>
              <a:ext uri="{FF2B5EF4-FFF2-40B4-BE49-F238E27FC236}">
                <a16:creationId xmlns:a16="http://schemas.microsoft.com/office/drawing/2014/main" id="{A97751A7-FE36-1985-421C-9A732A69C711}"/>
              </a:ext>
            </a:extLst>
          </p:cNvPr>
          <p:cNvSpPr>
            <a:spLocks/>
          </p:cNvSpPr>
          <p:nvPr userDrawn="1"/>
        </p:nvSpPr>
        <p:spPr>
          <a:xfrm>
            <a:off x="3886427" y="778983"/>
            <a:ext cx="4319905" cy="4874983"/>
          </a:xfrm>
          <a:prstGeom prst="roundRect">
            <a:avLst>
              <a:gd name="adj" fmla="val 4024"/>
            </a:avLst>
          </a:prstGeom>
          <a:solidFill>
            <a:schemeClr val="accent3"/>
          </a:solidFill>
          <a:ln w="19050">
            <a:solidFill>
              <a:schemeClr val="accent3">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Marcador de texto 12">
            <a:extLst>
              <a:ext uri="{FF2B5EF4-FFF2-40B4-BE49-F238E27FC236}">
                <a16:creationId xmlns:a16="http://schemas.microsoft.com/office/drawing/2014/main" id="{4FDAAFA7-2230-875F-F65D-5960945AA113}"/>
              </a:ext>
            </a:extLst>
          </p:cNvPr>
          <p:cNvSpPr>
            <a:spLocks noGrp="1"/>
          </p:cNvSpPr>
          <p:nvPr>
            <p:ph type="body" sz="quarter" idx="10" hasCustomPrompt="1"/>
          </p:nvPr>
        </p:nvSpPr>
        <p:spPr>
          <a:xfrm>
            <a:off x="3886427" y="1904134"/>
            <a:ext cx="4319905" cy="2448799"/>
          </a:xfrm>
          <a:prstGeom prst="rect">
            <a:avLst/>
          </a:prstGeom>
          <a:noFill/>
          <a:ln w="19050">
            <a:noFill/>
          </a:ln>
        </p:spPr>
        <p:txBody>
          <a:bodyPr wrap="square" lIns="180000" tIns="180000" rIns="180000" bIns="180000" anchor="ctr" anchorCtr="0">
            <a:noAutofit/>
          </a:bodyPr>
          <a:lstStyle>
            <a:lvl1pPr marL="0" indent="0" algn="ctr">
              <a:spcBef>
                <a:spcPts val="9000"/>
              </a:spcBef>
              <a:buNone/>
              <a:defRPr sz="1800">
                <a:solidFill>
                  <a:schemeClr val="tx1">
                    <a:lumMod val="8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Aquí puede añadir una cita relacionada con cualquier tema que haya dicho una persona conocida. Abajo puede añadir su foto y sus datos. Arriba puede añadir un logotipo. </a:t>
            </a:r>
          </a:p>
        </p:txBody>
      </p:sp>
      <p:sp>
        <p:nvSpPr>
          <p:cNvPr id="22" name="Marcador de posición de imagen 21">
            <a:extLst>
              <a:ext uri="{FF2B5EF4-FFF2-40B4-BE49-F238E27FC236}">
                <a16:creationId xmlns:a16="http://schemas.microsoft.com/office/drawing/2014/main" id="{38F76600-3BBE-E245-7E99-3457948A5E4E}"/>
              </a:ext>
            </a:extLst>
          </p:cNvPr>
          <p:cNvSpPr>
            <a:spLocks noGrp="1"/>
          </p:cNvSpPr>
          <p:nvPr>
            <p:ph type="pic" sz="quarter" idx="11" hasCustomPrompt="1"/>
          </p:nvPr>
        </p:nvSpPr>
        <p:spPr>
          <a:xfrm>
            <a:off x="4115216" y="1057073"/>
            <a:ext cx="2331792" cy="590900"/>
          </a:xfrm>
          <a:prstGeom prst="roundRect">
            <a:avLst/>
          </a:prstGeom>
          <a:solidFill>
            <a:schemeClr val="bg2"/>
          </a:solidFill>
        </p:spPr>
        <p:txBody>
          <a:bodyPr>
            <a:noAutofit/>
          </a:bodyPr>
          <a:lstStyle>
            <a:lvl1pPr marL="0" indent="0">
              <a:buNone/>
              <a:defRPr sz="1200"/>
            </a:lvl1pPr>
          </a:lstStyle>
          <a:p>
            <a:r>
              <a:rPr lang="es-ES"/>
              <a:t>Logo empresa</a:t>
            </a:r>
          </a:p>
        </p:txBody>
      </p:sp>
      <p:sp>
        <p:nvSpPr>
          <p:cNvPr id="26" name="Marcador de posición de imagen 21">
            <a:extLst>
              <a:ext uri="{FF2B5EF4-FFF2-40B4-BE49-F238E27FC236}">
                <a16:creationId xmlns:a16="http://schemas.microsoft.com/office/drawing/2014/main" id="{D7F788E0-A1B4-A77E-C1F5-AFA920D1AFFA}"/>
              </a:ext>
            </a:extLst>
          </p:cNvPr>
          <p:cNvSpPr>
            <a:spLocks noGrp="1"/>
          </p:cNvSpPr>
          <p:nvPr>
            <p:ph type="pic" sz="quarter" idx="12" hasCustomPrompt="1"/>
          </p:nvPr>
        </p:nvSpPr>
        <p:spPr>
          <a:xfrm>
            <a:off x="4066747" y="4605271"/>
            <a:ext cx="839879" cy="839879"/>
          </a:xfrm>
          <a:prstGeom prst="ellipse">
            <a:avLst/>
          </a:prstGeom>
          <a:solidFill>
            <a:schemeClr val="bg2"/>
          </a:solidFill>
        </p:spPr>
        <p:txBody>
          <a:bodyPr lIns="36000" tIns="36000" rIns="36000" bIns="36000">
            <a:noAutofit/>
          </a:bodyPr>
          <a:lstStyle>
            <a:lvl1pPr marL="0" indent="0" algn="ctr">
              <a:buNone/>
              <a:defRPr sz="700"/>
            </a:lvl1pPr>
          </a:lstStyle>
          <a:p>
            <a:r>
              <a:rPr lang="es-ES"/>
              <a:t>Foto persona</a:t>
            </a:r>
          </a:p>
        </p:txBody>
      </p:sp>
      <p:sp>
        <p:nvSpPr>
          <p:cNvPr id="28" name="Marcador de texto 27">
            <a:extLst>
              <a:ext uri="{FF2B5EF4-FFF2-40B4-BE49-F238E27FC236}">
                <a16:creationId xmlns:a16="http://schemas.microsoft.com/office/drawing/2014/main" id="{99F0100A-20AE-4968-1568-A3859BF004A3}"/>
              </a:ext>
            </a:extLst>
          </p:cNvPr>
          <p:cNvSpPr>
            <a:spLocks noGrp="1"/>
          </p:cNvSpPr>
          <p:nvPr>
            <p:ph type="body" sz="quarter" idx="13" hasCustomPrompt="1"/>
          </p:nvPr>
        </p:nvSpPr>
        <p:spPr>
          <a:xfrm>
            <a:off x="5044004" y="4668502"/>
            <a:ext cx="2957455" cy="370447"/>
          </a:xfrm>
        </p:spPr>
        <p:txBody>
          <a:bodyPr>
            <a:normAutofit/>
          </a:bodyPr>
          <a:lstStyle>
            <a:lvl1pPr marL="0" indent="0">
              <a:buNone/>
              <a:defRPr sz="1600"/>
            </a:lvl1pPr>
          </a:lstStyle>
          <a:p>
            <a:pPr lvl="0"/>
            <a:r>
              <a:rPr lang="es-ES"/>
              <a:t>Nombre y Apellidos</a:t>
            </a:r>
          </a:p>
        </p:txBody>
      </p:sp>
      <p:sp>
        <p:nvSpPr>
          <p:cNvPr id="29" name="Marcador de texto 27">
            <a:extLst>
              <a:ext uri="{FF2B5EF4-FFF2-40B4-BE49-F238E27FC236}">
                <a16:creationId xmlns:a16="http://schemas.microsoft.com/office/drawing/2014/main" id="{12DB08C0-60DE-DC1E-F9A6-2388E18C38FA}"/>
              </a:ext>
            </a:extLst>
          </p:cNvPr>
          <p:cNvSpPr>
            <a:spLocks noGrp="1"/>
          </p:cNvSpPr>
          <p:nvPr>
            <p:ph type="body" sz="quarter" idx="14" hasCustomPrompt="1"/>
          </p:nvPr>
        </p:nvSpPr>
        <p:spPr>
          <a:xfrm>
            <a:off x="5044003" y="5036692"/>
            <a:ext cx="2957455" cy="345513"/>
          </a:xfrm>
        </p:spPr>
        <p:txBody>
          <a:bodyPr>
            <a:normAutofit/>
          </a:bodyPr>
          <a:lstStyle>
            <a:lvl1pPr marL="0" indent="0">
              <a:buNone/>
              <a:defRPr sz="1400">
                <a:solidFill>
                  <a:schemeClr val="tx1">
                    <a:lumMod val="65000"/>
                  </a:schemeClr>
                </a:solidFill>
              </a:defRPr>
            </a:lvl1pPr>
          </a:lstStyle>
          <a:p>
            <a:pPr lvl="0"/>
            <a:r>
              <a:rPr lang="es-ES"/>
              <a:t>Cargo o información</a:t>
            </a:r>
          </a:p>
        </p:txBody>
      </p:sp>
      <p:sp>
        <p:nvSpPr>
          <p:cNvPr id="2" name="CuadroTexto 1">
            <a:extLst>
              <a:ext uri="{FF2B5EF4-FFF2-40B4-BE49-F238E27FC236}">
                <a16:creationId xmlns:a16="http://schemas.microsoft.com/office/drawing/2014/main" id="{C6A072B2-68E5-D840-EB8D-FF4708FA3392}"/>
              </a:ext>
            </a:extLst>
          </p:cNvPr>
          <p:cNvSpPr txBox="1"/>
          <p:nvPr userDrawn="1"/>
        </p:nvSpPr>
        <p:spPr>
          <a:xfrm>
            <a:off x="6966733" y="788298"/>
            <a:ext cx="1088063" cy="1846659"/>
          </a:xfrm>
          <a:prstGeom prst="rect">
            <a:avLst/>
          </a:prstGeom>
          <a:noFill/>
        </p:spPr>
        <p:txBody>
          <a:bodyPr wrap="square" lIns="0" tIns="0" rIns="0" bIns="0" rtlCol="0" anchor="ctr" anchorCtr="0">
            <a:spAutoFit/>
          </a:bodyPr>
          <a:lstStyle/>
          <a:p>
            <a:pPr algn="ctr"/>
            <a:r>
              <a:rPr lang="es-ES" sz="12000">
                <a:solidFill>
                  <a:schemeClr val="accent2"/>
                </a:solidFill>
                <a:latin typeface="Aptos" panose="020B0004020202020204" pitchFamily="34" charset="0"/>
              </a:rPr>
              <a:t>‘‘</a:t>
            </a:r>
          </a:p>
        </p:txBody>
      </p:sp>
      <p:sp>
        <p:nvSpPr>
          <p:cNvPr id="4" name="CuadroTexto 3">
            <a:extLst>
              <a:ext uri="{FF2B5EF4-FFF2-40B4-BE49-F238E27FC236}">
                <a16:creationId xmlns:a16="http://schemas.microsoft.com/office/drawing/2014/main" id="{2E4C0C89-CB66-5607-754C-B050EAD3FCC9}"/>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11" name="Gráfico 10">
            <a:extLst>
              <a:ext uri="{FF2B5EF4-FFF2-40B4-BE49-F238E27FC236}">
                <a16:creationId xmlns:a16="http://schemas.microsoft.com/office/drawing/2014/main" id="{72D19991-5DFE-DD43-DEDE-E360F4D39B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1811813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ndo cyber">
    <p:spTree>
      <p:nvGrpSpPr>
        <p:cNvPr id="1" name=""/>
        <p:cNvGrpSpPr/>
        <p:nvPr/>
      </p:nvGrpSpPr>
      <p:grpSpPr>
        <a:xfrm>
          <a:off x="0" y="0"/>
          <a:ext cx="0" cy="0"/>
          <a:chOff x="0" y="0"/>
          <a:chExt cx="0" cy="0"/>
        </a:xfrm>
      </p:grpSpPr>
      <p:pic>
        <p:nvPicPr>
          <p:cNvPr id="12" name="Imagen 11" descr="Un conjunto de letras blancas en fondo azul&#10;&#10;El contenido generado por IA puede ser incorrecto.">
            <a:extLst>
              <a:ext uri="{FF2B5EF4-FFF2-40B4-BE49-F238E27FC236}">
                <a16:creationId xmlns:a16="http://schemas.microsoft.com/office/drawing/2014/main" id="{BC10A0AE-B4EF-C0E0-08B5-FEB6A3B6178D}"/>
              </a:ext>
            </a:extLst>
          </p:cNvPr>
          <p:cNvPicPr>
            <a:picLocks noChangeAspect="1"/>
          </p:cNvPicPr>
          <p:nvPr userDrawn="1"/>
        </p:nvPicPr>
        <p:blipFill>
          <a:blip r:embed="rId2">
            <a:alphaModFix amt="50000"/>
          </a:blip>
          <a:srcRect t="54380"/>
          <a:stretch/>
        </p:blipFill>
        <p:spPr>
          <a:xfrm>
            <a:off x="0" y="4533088"/>
            <a:ext cx="12192000" cy="2324911"/>
          </a:xfrm>
          <a:prstGeom prst="rect">
            <a:avLst/>
          </a:prstGeom>
        </p:spPr>
      </p:pic>
      <p:sp>
        <p:nvSpPr>
          <p:cNvPr id="3" name="CuadroTexto 2">
            <a:extLst>
              <a:ext uri="{FF2B5EF4-FFF2-40B4-BE49-F238E27FC236}">
                <a16:creationId xmlns:a16="http://schemas.microsoft.com/office/drawing/2014/main" id="{6BE4ABBA-EEDA-3D0D-8094-1B12DF0D1264}"/>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pic>
        <p:nvPicPr>
          <p:cNvPr id="13" name="Gráfico 12">
            <a:extLst>
              <a:ext uri="{FF2B5EF4-FFF2-40B4-BE49-F238E27FC236}">
                <a16:creationId xmlns:a16="http://schemas.microsoft.com/office/drawing/2014/main" id="{85ED5EF4-455D-8D2F-D388-552BF1A406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 y="0"/>
            <a:ext cx="3632396" cy="726479"/>
          </a:xfrm>
          <a:prstGeom prst="rect">
            <a:avLst/>
          </a:prstGeom>
        </p:spPr>
      </p:pic>
    </p:spTree>
    <p:extLst>
      <p:ext uri="{BB962C8B-B14F-4D97-AF65-F5344CB8AC3E}">
        <p14:creationId xmlns:p14="http://schemas.microsoft.com/office/powerpoint/2010/main" val="3732272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2" name="Imagen 1" descr="Un conjunto de letras blancas en fondo azul&#10;&#10;El contenido generado por IA puede ser incorrecto.">
            <a:extLst>
              <a:ext uri="{FF2B5EF4-FFF2-40B4-BE49-F238E27FC236}">
                <a16:creationId xmlns:a16="http://schemas.microsoft.com/office/drawing/2014/main" id="{E87E8F7F-BACF-5AF4-47AC-00BAEF60EB67}"/>
              </a:ext>
            </a:extLst>
          </p:cNvPr>
          <p:cNvPicPr>
            <a:picLocks noChangeAspect="1"/>
          </p:cNvPicPr>
          <p:nvPr userDrawn="1"/>
        </p:nvPicPr>
        <p:blipFill>
          <a:blip r:embed="rId2">
            <a:alphaModFix/>
          </a:blip>
          <a:srcRect t="54380"/>
          <a:stretch/>
        </p:blipFill>
        <p:spPr>
          <a:xfrm>
            <a:off x="0" y="4533088"/>
            <a:ext cx="12192000" cy="2324911"/>
          </a:xfrm>
          <a:prstGeom prst="rect">
            <a:avLst/>
          </a:prstGeom>
        </p:spPr>
      </p:pic>
      <p:pic>
        <p:nvPicPr>
          <p:cNvPr id="4" name="Gráfico 3">
            <a:extLst>
              <a:ext uri="{FF2B5EF4-FFF2-40B4-BE49-F238E27FC236}">
                <a16:creationId xmlns:a16="http://schemas.microsoft.com/office/drawing/2014/main" id="{9B2D9CE9-43E2-7D2D-6E23-A2CE6090DB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409" y="15321"/>
            <a:ext cx="5905292" cy="1181058"/>
          </a:xfrm>
          <a:prstGeom prst="rect">
            <a:avLst/>
          </a:prstGeom>
        </p:spPr>
      </p:pic>
      <p:sp>
        <p:nvSpPr>
          <p:cNvPr id="17" name="CuadroTexto 16">
            <a:extLst>
              <a:ext uri="{FF2B5EF4-FFF2-40B4-BE49-F238E27FC236}">
                <a16:creationId xmlns:a16="http://schemas.microsoft.com/office/drawing/2014/main" id="{361DA04A-0023-0A79-D6FE-277961837390}"/>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sp>
        <p:nvSpPr>
          <p:cNvPr id="42" name="Marcador de texto 41">
            <a:extLst>
              <a:ext uri="{FF2B5EF4-FFF2-40B4-BE49-F238E27FC236}">
                <a16:creationId xmlns:a16="http://schemas.microsoft.com/office/drawing/2014/main" id="{E8C653BD-8081-0C18-329E-8227A4F4E134}"/>
              </a:ext>
            </a:extLst>
          </p:cNvPr>
          <p:cNvSpPr>
            <a:spLocks noGrp="1"/>
          </p:cNvSpPr>
          <p:nvPr>
            <p:ph type="body" sz="quarter" idx="14" hasCustomPrompt="1"/>
          </p:nvPr>
        </p:nvSpPr>
        <p:spPr>
          <a:xfrm>
            <a:off x="6855295" y="1694197"/>
            <a:ext cx="2579956" cy="346541"/>
          </a:xfrm>
        </p:spPr>
        <p:txBody>
          <a:bodyPr anchor="ctr" anchorCtr="0">
            <a:noAutofit/>
          </a:bodyPr>
          <a:lstStyle>
            <a:lvl1pPr marL="0" indent="0">
              <a:buNone/>
              <a:defRPr sz="1800"/>
            </a:lvl1pPr>
          </a:lstStyle>
          <a:p>
            <a:pPr lvl="0"/>
            <a:r>
              <a:rPr lang="es-ES"/>
              <a:t>Cuenta de LinkedIn</a:t>
            </a:r>
          </a:p>
        </p:txBody>
      </p:sp>
      <p:sp>
        <p:nvSpPr>
          <p:cNvPr id="43" name="Marcador de texto 41">
            <a:extLst>
              <a:ext uri="{FF2B5EF4-FFF2-40B4-BE49-F238E27FC236}">
                <a16:creationId xmlns:a16="http://schemas.microsoft.com/office/drawing/2014/main" id="{2AFC7771-815A-DA02-6D16-4EECA7AA93CC}"/>
              </a:ext>
            </a:extLst>
          </p:cNvPr>
          <p:cNvSpPr>
            <a:spLocks noGrp="1"/>
          </p:cNvSpPr>
          <p:nvPr>
            <p:ph type="body" sz="quarter" idx="15" hasCustomPrompt="1"/>
          </p:nvPr>
        </p:nvSpPr>
        <p:spPr>
          <a:xfrm>
            <a:off x="6840818" y="3710066"/>
            <a:ext cx="4369473" cy="346541"/>
          </a:xfrm>
        </p:spPr>
        <p:txBody>
          <a:bodyPr anchor="ctr" anchorCtr="0">
            <a:noAutofit/>
          </a:bodyPr>
          <a:lstStyle>
            <a:lvl1pPr marL="0" indent="0">
              <a:buNone/>
              <a:defRPr sz="1800"/>
            </a:lvl1pPr>
          </a:lstStyle>
          <a:p>
            <a:pPr lvl="0"/>
            <a:r>
              <a:rPr lang="es-ES"/>
              <a:t>Otra información de contacto útil</a:t>
            </a:r>
          </a:p>
        </p:txBody>
      </p:sp>
      <p:sp>
        <p:nvSpPr>
          <p:cNvPr id="24" name="Marcador de texto 41">
            <a:extLst>
              <a:ext uri="{FF2B5EF4-FFF2-40B4-BE49-F238E27FC236}">
                <a16:creationId xmlns:a16="http://schemas.microsoft.com/office/drawing/2014/main" id="{391DC310-A405-C5AC-A291-62B420DD2832}"/>
              </a:ext>
            </a:extLst>
          </p:cNvPr>
          <p:cNvSpPr>
            <a:spLocks noGrp="1"/>
          </p:cNvSpPr>
          <p:nvPr>
            <p:ph type="body" sz="quarter" idx="16" hasCustomPrompt="1"/>
          </p:nvPr>
        </p:nvSpPr>
        <p:spPr>
          <a:xfrm>
            <a:off x="6856636" y="2194065"/>
            <a:ext cx="2579956" cy="346541"/>
          </a:xfrm>
        </p:spPr>
        <p:txBody>
          <a:bodyPr anchor="ctr" anchorCtr="0">
            <a:noAutofit/>
          </a:bodyPr>
          <a:lstStyle>
            <a:lvl1pPr marL="0" indent="0">
              <a:buNone/>
              <a:defRPr sz="1800"/>
            </a:lvl1pPr>
          </a:lstStyle>
          <a:p>
            <a:pPr lvl="0"/>
            <a:r>
              <a:rPr lang="es-ES"/>
              <a:t>Cuenta de Instagram</a:t>
            </a:r>
          </a:p>
        </p:txBody>
      </p:sp>
      <p:sp>
        <p:nvSpPr>
          <p:cNvPr id="27" name="Marcador de texto 41">
            <a:extLst>
              <a:ext uri="{FF2B5EF4-FFF2-40B4-BE49-F238E27FC236}">
                <a16:creationId xmlns:a16="http://schemas.microsoft.com/office/drawing/2014/main" id="{84C8DC29-FB5C-CC13-8134-2839865D8271}"/>
              </a:ext>
            </a:extLst>
          </p:cNvPr>
          <p:cNvSpPr>
            <a:spLocks noGrp="1"/>
          </p:cNvSpPr>
          <p:nvPr>
            <p:ph type="body" sz="quarter" idx="17" hasCustomPrompt="1"/>
          </p:nvPr>
        </p:nvSpPr>
        <p:spPr>
          <a:xfrm>
            <a:off x="6855295" y="2697158"/>
            <a:ext cx="2579956" cy="346541"/>
          </a:xfrm>
        </p:spPr>
        <p:txBody>
          <a:bodyPr anchor="ctr" anchorCtr="0">
            <a:noAutofit/>
          </a:bodyPr>
          <a:lstStyle>
            <a:lvl1pPr marL="0" indent="0">
              <a:buNone/>
              <a:defRPr sz="1800"/>
            </a:lvl1pPr>
          </a:lstStyle>
          <a:p>
            <a:pPr lvl="0"/>
            <a:r>
              <a:rPr lang="es-ES"/>
              <a:t>Cuenta de YouTube</a:t>
            </a:r>
          </a:p>
        </p:txBody>
      </p:sp>
      <p:sp>
        <p:nvSpPr>
          <p:cNvPr id="30" name="Marcador de texto 41">
            <a:extLst>
              <a:ext uri="{FF2B5EF4-FFF2-40B4-BE49-F238E27FC236}">
                <a16:creationId xmlns:a16="http://schemas.microsoft.com/office/drawing/2014/main" id="{28C8D570-6704-7C2F-1DEE-4D5B781D5773}"/>
              </a:ext>
            </a:extLst>
          </p:cNvPr>
          <p:cNvSpPr>
            <a:spLocks noGrp="1"/>
          </p:cNvSpPr>
          <p:nvPr>
            <p:ph type="body" sz="quarter" idx="18" hasCustomPrompt="1"/>
          </p:nvPr>
        </p:nvSpPr>
        <p:spPr>
          <a:xfrm>
            <a:off x="6856636" y="3202594"/>
            <a:ext cx="4358272" cy="346541"/>
          </a:xfrm>
        </p:spPr>
        <p:txBody>
          <a:bodyPr anchor="ctr" anchorCtr="0">
            <a:noAutofit/>
          </a:bodyPr>
          <a:lstStyle>
            <a:lvl1pPr marL="0" indent="0">
              <a:buNone/>
              <a:defRPr sz="1800"/>
            </a:lvl1pPr>
          </a:lstStyle>
          <a:p>
            <a:pPr lvl="0"/>
            <a:r>
              <a:rPr lang="es-ES"/>
              <a:t>Correo electrónico</a:t>
            </a:r>
          </a:p>
        </p:txBody>
      </p:sp>
      <p:sp>
        <p:nvSpPr>
          <p:cNvPr id="3" name="CuadroTexto 2">
            <a:extLst>
              <a:ext uri="{FF2B5EF4-FFF2-40B4-BE49-F238E27FC236}">
                <a16:creationId xmlns:a16="http://schemas.microsoft.com/office/drawing/2014/main" id="{82A4840F-8F22-55C2-0BB4-DDAABF86E6E8}"/>
              </a:ext>
            </a:extLst>
          </p:cNvPr>
          <p:cNvSpPr txBox="1"/>
          <p:nvPr userDrawn="1"/>
        </p:nvSpPr>
        <p:spPr>
          <a:xfrm>
            <a:off x="527344" y="2153069"/>
            <a:ext cx="5286716" cy="1446550"/>
          </a:xfrm>
          <a:prstGeom prst="rect">
            <a:avLst/>
          </a:prstGeom>
          <a:noFill/>
        </p:spPr>
        <p:txBody>
          <a:bodyPr wrap="square" rtlCol="0">
            <a:spAutoFit/>
          </a:bodyPr>
          <a:lstStyle/>
          <a:p>
            <a:r>
              <a:rPr lang="es-ES" sz="8800">
                <a:solidFill>
                  <a:schemeClr val="tx2"/>
                </a:solidFill>
                <a:latin typeface="+mj-lt"/>
              </a:rPr>
              <a:t>¡Gracias!</a:t>
            </a:r>
          </a:p>
        </p:txBody>
      </p:sp>
      <p:pic>
        <p:nvPicPr>
          <p:cNvPr id="6" name="Imagen 5" descr="Logotipo, nombre de la empresa&#10;&#10;El contenido generado por IA puede ser incorrecto.">
            <a:extLst>
              <a:ext uri="{FF2B5EF4-FFF2-40B4-BE49-F238E27FC236}">
                <a16:creationId xmlns:a16="http://schemas.microsoft.com/office/drawing/2014/main" id="{A2C43929-759F-A9A7-9B4E-A8CFC79B1E46}"/>
              </a:ext>
            </a:extLst>
          </p:cNvPr>
          <p:cNvPicPr>
            <a:picLocks noChangeAspect="1"/>
          </p:cNvPicPr>
          <p:nvPr userDrawn="1"/>
        </p:nvPicPr>
        <p:blipFill>
          <a:blip r:embed="rId5"/>
          <a:stretch>
            <a:fillRect/>
          </a:stretch>
        </p:blipFill>
        <p:spPr>
          <a:xfrm>
            <a:off x="5751511" y="5325236"/>
            <a:ext cx="1229997" cy="1229997"/>
          </a:xfrm>
          <a:prstGeom prst="rect">
            <a:avLst/>
          </a:prstGeom>
        </p:spPr>
      </p:pic>
      <p:pic>
        <p:nvPicPr>
          <p:cNvPr id="7" name="Imagen 6" descr="Logotipo&#10;&#10;El contenido generado por IA puede ser incorrecto.">
            <a:extLst>
              <a:ext uri="{FF2B5EF4-FFF2-40B4-BE49-F238E27FC236}">
                <a16:creationId xmlns:a16="http://schemas.microsoft.com/office/drawing/2014/main" id="{FD36005F-756A-9837-2487-F8B4E7F753CA}"/>
              </a:ext>
            </a:extLst>
          </p:cNvPr>
          <p:cNvPicPr>
            <a:picLocks noChangeAspect="1"/>
          </p:cNvPicPr>
          <p:nvPr userDrawn="1"/>
        </p:nvPicPr>
        <p:blipFill>
          <a:blip r:embed="rId6"/>
          <a:stretch>
            <a:fillRect/>
          </a:stretch>
        </p:blipFill>
        <p:spPr>
          <a:xfrm>
            <a:off x="7302135" y="5617138"/>
            <a:ext cx="646193" cy="646193"/>
          </a:xfrm>
          <a:prstGeom prst="rect">
            <a:avLst/>
          </a:prstGeom>
        </p:spPr>
      </p:pic>
      <p:pic>
        <p:nvPicPr>
          <p:cNvPr id="8" name="Imagen 7" descr="Interfaz de usuario gráfica, Aplicación&#10;&#10;El contenido generado por IA puede ser incorrecto.">
            <a:extLst>
              <a:ext uri="{FF2B5EF4-FFF2-40B4-BE49-F238E27FC236}">
                <a16:creationId xmlns:a16="http://schemas.microsoft.com/office/drawing/2014/main" id="{3E162EB6-D94C-D071-5E2E-46AF8A6B3290}"/>
              </a:ext>
            </a:extLst>
          </p:cNvPr>
          <p:cNvPicPr>
            <a:picLocks noChangeAspect="1"/>
          </p:cNvPicPr>
          <p:nvPr userDrawn="1"/>
        </p:nvPicPr>
        <p:blipFill>
          <a:blip r:embed="rId7"/>
          <a:stretch>
            <a:fillRect/>
          </a:stretch>
        </p:blipFill>
        <p:spPr>
          <a:xfrm>
            <a:off x="7003531" y="4425593"/>
            <a:ext cx="1229997" cy="1229997"/>
          </a:xfrm>
          <a:prstGeom prst="rect">
            <a:avLst/>
          </a:prstGeom>
        </p:spPr>
      </p:pic>
      <p:pic>
        <p:nvPicPr>
          <p:cNvPr id="9" name="Gráfico 8">
            <a:extLst>
              <a:ext uri="{FF2B5EF4-FFF2-40B4-BE49-F238E27FC236}">
                <a16:creationId xmlns:a16="http://schemas.microsoft.com/office/drawing/2014/main" id="{380E0F6B-07F3-DFE1-8138-DC3B3F99C8F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60933" y="4819482"/>
            <a:ext cx="1523685" cy="442219"/>
          </a:xfrm>
          <a:prstGeom prst="rect">
            <a:avLst/>
          </a:prstGeom>
        </p:spPr>
      </p:pic>
      <p:pic>
        <p:nvPicPr>
          <p:cNvPr id="12" name="Gráfico 11">
            <a:extLst>
              <a:ext uri="{FF2B5EF4-FFF2-40B4-BE49-F238E27FC236}">
                <a16:creationId xmlns:a16="http://schemas.microsoft.com/office/drawing/2014/main" id="{9A259E9B-DE9D-221A-1B11-08046945EEA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56155" y="5199435"/>
            <a:ext cx="1481599" cy="1481599"/>
          </a:xfrm>
          <a:prstGeom prst="rect">
            <a:avLst/>
          </a:prstGeom>
        </p:spPr>
      </p:pic>
      <p:pic>
        <p:nvPicPr>
          <p:cNvPr id="14" name="Gráfico 13">
            <a:extLst>
              <a:ext uri="{FF2B5EF4-FFF2-40B4-BE49-F238E27FC236}">
                <a16:creationId xmlns:a16="http://schemas.microsoft.com/office/drawing/2014/main" id="{34EA74FD-BD0E-50B7-CCA2-1D9C3CC14F8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233528" y="4894545"/>
            <a:ext cx="2476227" cy="292093"/>
          </a:xfrm>
          <a:prstGeom prst="rect">
            <a:avLst/>
          </a:prstGeom>
        </p:spPr>
      </p:pic>
      <p:pic>
        <p:nvPicPr>
          <p:cNvPr id="18" name="Gráfico 4">
            <a:extLst>
              <a:ext uri="{FF2B5EF4-FFF2-40B4-BE49-F238E27FC236}">
                <a16:creationId xmlns:a16="http://schemas.microsoft.com/office/drawing/2014/main" id="{2AE83BFB-013E-9A6B-79B0-061BA9B0CEF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769099" y="5505007"/>
            <a:ext cx="1160605" cy="870454"/>
          </a:xfrm>
          <a:prstGeom prst="rect">
            <a:avLst/>
          </a:prstGeom>
        </p:spPr>
      </p:pic>
      <p:pic>
        <p:nvPicPr>
          <p:cNvPr id="20" name="Imagen 19" descr="Imagen que contiene Calendario&#10;&#10;El contenido generado por IA puede ser incorrecto.">
            <a:extLst>
              <a:ext uri="{FF2B5EF4-FFF2-40B4-BE49-F238E27FC236}">
                <a16:creationId xmlns:a16="http://schemas.microsoft.com/office/drawing/2014/main" id="{49EB6DBB-1EC0-E359-14C3-39749DF45ADD}"/>
              </a:ext>
            </a:extLst>
          </p:cNvPr>
          <p:cNvPicPr>
            <a:picLocks noChangeAspect="1"/>
          </p:cNvPicPr>
          <p:nvPr userDrawn="1"/>
        </p:nvPicPr>
        <p:blipFill>
          <a:blip r:embed="rId16"/>
          <a:stretch>
            <a:fillRect/>
          </a:stretch>
        </p:blipFill>
        <p:spPr>
          <a:xfrm>
            <a:off x="11061049" y="5706549"/>
            <a:ext cx="653689" cy="651600"/>
          </a:xfrm>
          <a:prstGeom prst="rect">
            <a:avLst/>
          </a:prstGeom>
        </p:spPr>
      </p:pic>
      <p:pic>
        <p:nvPicPr>
          <p:cNvPr id="21" name="Imagen 20" descr="Imagen en blanco y negro de un reloj&#10;&#10;El contenido generado por IA puede ser incorrecto.">
            <a:extLst>
              <a:ext uri="{FF2B5EF4-FFF2-40B4-BE49-F238E27FC236}">
                <a16:creationId xmlns:a16="http://schemas.microsoft.com/office/drawing/2014/main" id="{CBFD43D1-63A1-8E8C-E7B8-198541525B45}"/>
              </a:ext>
            </a:extLst>
          </p:cNvPr>
          <p:cNvPicPr>
            <a:picLocks noChangeAspect="1"/>
          </p:cNvPicPr>
          <p:nvPr userDrawn="1"/>
        </p:nvPicPr>
        <p:blipFill>
          <a:blip r:embed="rId17"/>
          <a:stretch>
            <a:fillRect/>
          </a:stretch>
        </p:blipFill>
        <p:spPr>
          <a:xfrm>
            <a:off x="10929460" y="4529621"/>
            <a:ext cx="876524" cy="1021941"/>
          </a:xfrm>
          <a:prstGeom prst="rect">
            <a:avLst/>
          </a:prstGeom>
        </p:spPr>
      </p:pic>
    </p:spTree>
    <p:extLst>
      <p:ext uri="{BB962C8B-B14F-4D97-AF65-F5344CB8AC3E}">
        <p14:creationId xmlns:p14="http://schemas.microsoft.com/office/powerpoint/2010/main" val="392116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2sp">
    <p:spTree>
      <p:nvGrpSpPr>
        <p:cNvPr id="1" name=""/>
        <p:cNvGrpSpPr/>
        <p:nvPr/>
      </p:nvGrpSpPr>
      <p:grpSpPr>
        <a:xfrm>
          <a:off x="0" y="0"/>
          <a:ext cx="0" cy="0"/>
          <a:chOff x="0" y="0"/>
          <a:chExt cx="0" cy="0"/>
        </a:xfrm>
      </p:grpSpPr>
      <p:pic>
        <p:nvPicPr>
          <p:cNvPr id="2" name="Imagen 1" descr="Un conjunto de letras blancas en fondo azul&#10;&#10;El contenido generado por IA puede ser incorrecto.">
            <a:extLst>
              <a:ext uri="{FF2B5EF4-FFF2-40B4-BE49-F238E27FC236}">
                <a16:creationId xmlns:a16="http://schemas.microsoft.com/office/drawing/2014/main" id="{42B51EFD-D375-4295-AE9A-64F7B7A018E9}"/>
              </a:ext>
            </a:extLst>
          </p:cNvPr>
          <p:cNvPicPr>
            <a:picLocks noChangeAspect="1"/>
          </p:cNvPicPr>
          <p:nvPr userDrawn="1"/>
        </p:nvPicPr>
        <p:blipFill>
          <a:blip r:embed="rId2">
            <a:alphaModFix/>
          </a:blip>
          <a:srcRect t="54380"/>
          <a:stretch/>
        </p:blipFill>
        <p:spPr>
          <a:xfrm>
            <a:off x="0" y="4533088"/>
            <a:ext cx="12192000" cy="2324911"/>
          </a:xfrm>
          <a:prstGeom prst="rect">
            <a:avLst/>
          </a:prstGeom>
        </p:spPr>
      </p:pic>
      <p:sp>
        <p:nvSpPr>
          <p:cNvPr id="15" name="Marcador de texto 14">
            <a:extLst>
              <a:ext uri="{FF2B5EF4-FFF2-40B4-BE49-F238E27FC236}">
                <a16:creationId xmlns:a16="http://schemas.microsoft.com/office/drawing/2014/main" id="{FCDF338B-A0E7-ECBE-261A-5B2095E2E0C3}"/>
              </a:ext>
            </a:extLst>
          </p:cNvPr>
          <p:cNvSpPr>
            <a:spLocks noGrp="1"/>
          </p:cNvSpPr>
          <p:nvPr>
            <p:ph type="body" sz="quarter" idx="13" hasCustomPrompt="1"/>
          </p:nvPr>
        </p:nvSpPr>
        <p:spPr>
          <a:xfrm>
            <a:off x="380870" y="3471159"/>
            <a:ext cx="3552491" cy="489844"/>
          </a:xfrm>
          <a:prstGeom prst="roundRect">
            <a:avLst>
              <a:gd name="adj" fmla="val 40044"/>
            </a:avLst>
          </a:prstGeom>
          <a:solidFill>
            <a:schemeClr val="accent1"/>
          </a:solidFill>
        </p:spPr>
        <p:txBody>
          <a:bodyPr anchor="ctr" anchorCtr="0">
            <a:noAutofit/>
          </a:bodyPr>
          <a:lstStyle>
            <a:lvl1pPr marL="0" indent="0" algn="ctr">
              <a:buNone/>
              <a:defRPr sz="1800">
                <a:latin typeface="Host Grotesk" panose="020B0504030402000203" pitchFamily="34" charset="0"/>
              </a:defRPr>
            </a:lvl1pPr>
            <a:lvl2pPr marL="457200" indent="0">
              <a:buNone/>
              <a:defRPr/>
            </a:lvl2pPr>
          </a:lstStyle>
          <a:p>
            <a:pPr lvl="0"/>
            <a:r>
              <a:rPr lang="es-ES"/>
              <a:t>Nombre y Apellidos Speaker</a:t>
            </a:r>
          </a:p>
        </p:txBody>
      </p:sp>
      <p:sp>
        <p:nvSpPr>
          <p:cNvPr id="16" name="Título 15">
            <a:extLst>
              <a:ext uri="{FF2B5EF4-FFF2-40B4-BE49-F238E27FC236}">
                <a16:creationId xmlns:a16="http://schemas.microsoft.com/office/drawing/2014/main" id="{5D28F949-3234-7C1B-C3A0-E464E799789D}"/>
              </a:ext>
            </a:extLst>
          </p:cNvPr>
          <p:cNvSpPr>
            <a:spLocks noGrp="1"/>
          </p:cNvSpPr>
          <p:nvPr userDrawn="1">
            <p:ph type="title" hasCustomPrompt="1"/>
          </p:nvPr>
        </p:nvSpPr>
        <p:spPr>
          <a:xfrm>
            <a:off x="518989" y="1211042"/>
            <a:ext cx="7210549" cy="1861680"/>
          </a:xfrm>
        </p:spPr>
        <p:txBody>
          <a:bodyPr>
            <a:noAutofit/>
          </a:bodyPr>
          <a:lstStyle>
            <a:lvl1pPr>
              <a:defRPr sz="4000" b="0">
                <a:solidFill>
                  <a:schemeClr val="tx2"/>
                </a:solidFill>
                <a:latin typeface="Host Grotesk" panose="020B0504030402000203" pitchFamily="34" charset="0"/>
                <a:ea typeface="Merriweather 120pt ExtraBold" pitchFamily="2" charset="0"/>
                <a:cs typeface="Merriweather 120pt ExtraBold" pitchFamily="2" charset="0"/>
              </a:defRPr>
            </a:lvl1pPr>
          </a:lstStyle>
          <a:p>
            <a:r>
              <a:rPr lang="es-ES"/>
              <a:t>Escriba aquí el título principal de la sesión. Escriba aquí el título principal de la sesión</a:t>
            </a:r>
          </a:p>
        </p:txBody>
      </p:sp>
      <p:pic>
        <p:nvPicPr>
          <p:cNvPr id="3" name="Gráfico 2">
            <a:extLst>
              <a:ext uri="{FF2B5EF4-FFF2-40B4-BE49-F238E27FC236}">
                <a16:creationId xmlns:a16="http://schemas.microsoft.com/office/drawing/2014/main" id="{35F3A7AE-D498-4C4C-D9FB-4D6F59FC80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409" y="15321"/>
            <a:ext cx="5905292" cy="1181058"/>
          </a:xfrm>
          <a:prstGeom prst="rect">
            <a:avLst/>
          </a:prstGeom>
        </p:spPr>
      </p:pic>
      <p:sp>
        <p:nvSpPr>
          <p:cNvPr id="52" name="Rectángulo 51">
            <a:extLst>
              <a:ext uri="{FF2B5EF4-FFF2-40B4-BE49-F238E27FC236}">
                <a16:creationId xmlns:a16="http://schemas.microsoft.com/office/drawing/2014/main" id="{E266E921-9C70-26FF-76FE-59E32E4C0B12}"/>
              </a:ext>
            </a:extLst>
          </p:cNvPr>
          <p:cNvSpPr>
            <a:spLocks noGrp="1" noRot="1" noMove="1" noResize="1" noEditPoints="1" noAdjustHandles="1" noChangeArrowheads="1" noChangeShapeType="1"/>
          </p:cNvSpPr>
          <p:nvPr userDrawn="1"/>
        </p:nvSpPr>
        <p:spPr>
          <a:xfrm>
            <a:off x="10201274" y="0"/>
            <a:ext cx="1990725" cy="44109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78360B1D-7347-779A-EECC-DE2C2607E8D3}"/>
              </a:ext>
            </a:extLst>
          </p:cNvPr>
          <p:cNvSpPr>
            <a:spLocks noGrp="1" noRot="1" noMove="1" noResize="1" noEditPoints="1" noAdjustHandles="1" noChangeArrowheads="1" noChangeShapeType="1"/>
          </p:cNvSpPr>
          <p:nvPr userDrawn="1"/>
        </p:nvSpPr>
        <p:spPr>
          <a:xfrm>
            <a:off x="8048273" y="0"/>
            <a:ext cx="1990725" cy="44109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id="{5A677250-8FBC-0FFC-F1F7-B89DB3366382}"/>
              </a:ext>
            </a:extLst>
          </p:cNvPr>
          <p:cNvPicPr>
            <a:picLocks noGrp="1" noRo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8333097" y="1431344"/>
            <a:ext cx="1421075" cy="1421075"/>
          </a:xfrm>
          <a:prstGeom prst="rect">
            <a:avLst/>
          </a:prstGeom>
        </p:spPr>
      </p:pic>
      <p:sp>
        <p:nvSpPr>
          <p:cNvPr id="8" name="Marcador de posición de imagen 61">
            <a:extLst>
              <a:ext uri="{FF2B5EF4-FFF2-40B4-BE49-F238E27FC236}">
                <a16:creationId xmlns:a16="http://schemas.microsoft.com/office/drawing/2014/main" id="{C48A2B3D-4AFD-CDB2-43A1-3364AEB478A6}"/>
              </a:ext>
            </a:extLst>
          </p:cNvPr>
          <p:cNvSpPr>
            <a:spLocks noGrp="1" noRot="1" noMove="1" noResize="1" noEditPoints="1" noAdjustHandles="1" noChangeArrowheads="1" noChangeShapeType="1"/>
          </p:cNvSpPr>
          <p:nvPr userDrawn="1">
            <p:ph type="pic" sz="quarter" idx="16" hasCustomPrompt="1"/>
          </p:nvPr>
        </p:nvSpPr>
        <p:spPr>
          <a:xfrm>
            <a:off x="8048273" y="0"/>
            <a:ext cx="1990725" cy="4410930"/>
          </a:xfrm>
          <a:noFill/>
        </p:spPr>
        <p:txBody>
          <a:bodyPr/>
          <a:lstStyle>
            <a:lvl1pPr>
              <a:defRPr>
                <a:latin typeface="Host Grotesk" panose="020B0504030402000203" pitchFamily="34" charset="0"/>
              </a:defRPr>
            </a:lvl1pPr>
          </a:lstStyle>
          <a:p>
            <a:r>
              <a:rPr lang="es-ES"/>
              <a:t>Inserte aquí su foto</a:t>
            </a:r>
          </a:p>
        </p:txBody>
      </p:sp>
      <p:pic>
        <p:nvPicPr>
          <p:cNvPr id="12" name="Gráfico 11">
            <a:extLst>
              <a:ext uri="{FF2B5EF4-FFF2-40B4-BE49-F238E27FC236}">
                <a16:creationId xmlns:a16="http://schemas.microsoft.com/office/drawing/2014/main" id="{9257A6A2-7895-3D4D-7C70-F54A30B71E8A}"/>
              </a:ext>
            </a:extLst>
          </p:cNvPr>
          <p:cNvPicPr>
            <a:picLocks noGrp="1" noRo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0529201" y="1431343"/>
            <a:ext cx="1421075" cy="1421075"/>
          </a:xfrm>
          <a:prstGeom prst="rect">
            <a:avLst/>
          </a:prstGeom>
        </p:spPr>
      </p:pic>
      <p:sp>
        <p:nvSpPr>
          <p:cNvPr id="62" name="Marcador de posición de imagen 61">
            <a:extLst>
              <a:ext uri="{FF2B5EF4-FFF2-40B4-BE49-F238E27FC236}">
                <a16:creationId xmlns:a16="http://schemas.microsoft.com/office/drawing/2014/main" id="{44F1649D-4C2D-CD12-6707-DB25F8EB0C90}"/>
              </a:ext>
            </a:extLst>
          </p:cNvPr>
          <p:cNvSpPr>
            <a:spLocks noGrp="1" noRot="1" noMove="1" noResize="1" noEditPoints="1" noAdjustHandles="1" noChangeArrowheads="1" noChangeShapeType="1"/>
          </p:cNvSpPr>
          <p:nvPr>
            <p:ph type="pic" sz="quarter" idx="16" hasCustomPrompt="1"/>
          </p:nvPr>
        </p:nvSpPr>
        <p:spPr>
          <a:xfrm>
            <a:off x="10201274" y="0"/>
            <a:ext cx="1990725" cy="4410930"/>
          </a:xfrm>
          <a:noFill/>
        </p:spPr>
        <p:txBody>
          <a:bodyPr/>
          <a:lstStyle>
            <a:lvl1pPr>
              <a:defRPr>
                <a:latin typeface="Host Grotesk" panose="020B0504030402000203" pitchFamily="34" charset="0"/>
              </a:defRPr>
            </a:lvl1pPr>
          </a:lstStyle>
          <a:p>
            <a:r>
              <a:rPr lang="es-ES"/>
              <a:t>Inserte aquí su foto</a:t>
            </a:r>
          </a:p>
        </p:txBody>
      </p:sp>
      <p:sp>
        <p:nvSpPr>
          <p:cNvPr id="14" name="Marcador de texto 14">
            <a:extLst>
              <a:ext uri="{FF2B5EF4-FFF2-40B4-BE49-F238E27FC236}">
                <a16:creationId xmlns:a16="http://schemas.microsoft.com/office/drawing/2014/main" id="{4F1F6013-73D5-2C60-2476-AE4DD64E5EA0}"/>
              </a:ext>
            </a:extLst>
          </p:cNvPr>
          <p:cNvSpPr>
            <a:spLocks noGrp="1"/>
          </p:cNvSpPr>
          <p:nvPr>
            <p:ph type="body" sz="quarter" idx="17" hasCustomPrompt="1"/>
          </p:nvPr>
        </p:nvSpPr>
        <p:spPr>
          <a:xfrm>
            <a:off x="4177047" y="3471159"/>
            <a:ext cx="3552491" cy="489844"/>
          </a:xfrm>
          <a:prstGeom prst="roundRect">
            <a:avLst>
              <a:gd name="adj" fmla="val 40044"/>
            </a:avLst>
          </a:prstGeom>
          <a:solidFill>
            <a:schemeClr val="accent1"/>
          </a:solidFill>
        </p:spPr>
        <p:txBody>
          <a:bodyPr anchor="ctr" anchorCtr="0">
            <a:noAutofit/>
          </a:bodyPr>
          <a:lstStyle>
            <a:lvl1pPr marL="0" indent="0" algn="ctr">
              <a:buNone/>
              <a:defRPr sz="1800">
                <a:latin typeface="Host Grotesk" panose="020B0504030402000203" pitchFamily="34" charset="0"/>
              </a:defRPr>
            </a:lvl1pPr>
            <a:lvl2pPr marL="457200" indent="0">
              <a:buNone/>
              <a:defRPr/>
            </a:lvl2pPr>
          </a:lstStyle>
          <a:p>
            <a:pPr lvl="0"/>
            <a:r>
              <a:rPr lang="es-ES"/>
              <a:t>Nombre y Apellidos Speaker</a:t>
            </a:r>
          </a:p>
        </p:txBody>
      </p:sp>
      <p:sp>
        <p:nvSpPr>
          <p:cNvPr id="7" name="CuadroTexto 6">
            <a:extLst>
              <a:ext uri="{FF2B5EF4-FFF2-40B4-BE49-F238E27FC236}">
                <a16:creationId xmlns:a16="http://schemas.microsoft.com/office/drawing/2014/main" id="{CD0D9259-BA56-D20D-849F-25F425EDA113}"/>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pic>
        <p:nvPicPr>
          <p:cNvPr id="5" name="Imagen 4" descr="Logotipo, nombre de la empresa&#10;&#10;El contenido generado por IA puede ser incorrecto.">
            <a:extLst>
              <a:ext uri="{FF2B5EF4-FFF2-40B4-BE49-F238E27FC236}">
                <a16:creationId xmlns:a16="http://schemas.microsoft.com/office/drawing/2014/main" id="{1494DB5B-8308-C73E-FDDD-E0508E850BCF}"/>
              </a:ext>
            </a:extLst>
          </p:cNvPr>
          <p:cNvPicPr>
            <a:picLocks noChangeAspect="1"/>
          </p:cNvPicPr>
          <p:nvPr userDrawn="1"/>
        </p:nvPicPr>
        <p:blipFill>
          <a:blip r:embed="rId7"/>
          <a:stretch>
            <a:fillRect/>
          </a:stretch>
        </p:blipFill>
        <p:spPr>
          <a:xfrm>
            <a:off x="5751511" y="5325236"/>
            <a:ext cx="1229997" cy="1229997"/>
          </a:xfrm>
          <a:prstGeom prst="rect">
            <a:avLst/>
          </a:prstGeom>
        </p:spPr>
      </p:pic>
      <p:pic>
        <p:nvPicPr>
          <p:cNvPr id="11" name="Imagen 10" descr="Logotipo&#10;&#10;El contenido generado por IA puede ser incorrecto.">
            <a:extLst>
              <a:ext uri="{FF2B5EF4-FFF2-40B4-BE49-F238E27FC236}">
                <a16:creationId xmlns:a16="http://schemas.microsoft.com/office/drawing/2014/main" id="{2C056387-1A2A-03AB-354D-5CE5D203ABCD}"/>
              </a:ext>
            </a:extLst>
          </p:cNvPr>
          <p:cNvPicPr>
            <a:picLocks noChangeAspect="1"/>
          </p:cNvPicPr>
          <p:nvPr userDrawn="1"/>
        </p:nvPicPr>
        <p:blipFill>
          <a:blip r:embed="rId8"/>
          <a:stretch>
            <a:fillRect/>
          </a:stretch>
        </p:blipFill>
        <p:spPr>
          <a:xfrm>
            <a:off x="7302135" y="5617138"/>
            <a:ext cx="646193" cy="646193"/>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AF76A966-4BA0-C551-B675-5CF60C74B057}"/>
              </a:ext>
            </a:extLst>
          </p:cNvPr>
          <p:cNvPicPr>
            <a:picLocks noChangeAspect="1"/>
          </p:cNvPicPr>
          <p:nvPr userDrawn="1"/>
        </p:nvPicPr>
        <p:blipFill>
          <a:blip r:embed="rId9"/>
          <a:stretch>
            <a:fillRect/>
          </a:stretch>
        </p:blipFill>
        <p:spPr>
          <a:xfrm>
            <a:off x="7003531" y="4425593"/>
            <a:ext cx="1229997" cy="1229997"/>
          </a:xfrm>
          <a:prstGeom prst="rect">
            <a:avLst/>
          </a:prstGeom>
        </p:spPr>
      </p:pic>
      <p:pic>
        <p:nvPicPr>
          <p:cNvPr id="22" name="Gráfico 21">
            <a:extLst>
              <a:ext uri="{FF2B5EF4-FFF2-40B4-BE49-F238E27FC236}">
                <a16:creationId xmlns:a16="http://schemas.microsoft.com/office/drawing/2014/main" id="{544A1C97-C00C-E9E2-C9D5-F7BC1DF7026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560933" y="4819482"/>
            <a:ext cx="1523685" cy="442219"/>
          </a:xfrm>
          <a:prstGeom prst="rect">
            <a:avLst/>
          </a:prstGeom>
        </p:spPr>
      </p:pic>
      <p:pic>
        <p:nvPicPr>
          <p:cNvPr id="23" name="Gráfico 22">
            <a:extLst>
              <a:ext uri="{FF2B5EF4-FFF2-40B4-BE49-F238E27FC236}">
                <a16:creationId xmlns:a16="http://schemas.microsoft.com/office/drawing/2014/main" id="{0213500D-2AD2-4081-F907-5560B4DAB1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156155" y="5199435"/>
            <a:ext cx="1481599" cy="1481599"/>
          </a:xfrm>
          <a:prstGeom prst="rect">
            <a:avLst/>
          </a:prstGeom>
        </p:spPr>
      </p:pic>
      <p:pic>
        <p:nvPicPr>
          <p:cNvPr id="24" name="Gráfico 23">
            <a:extLst>
              <a:ext uri="{FF2B5EF4-FFF2-40B4-BE49-F238E27FC236}">
                <a16:creationId xmlns:a16="http://schemas.microsoft.com/office/drawing/2014/main" id="{210C2E42-0A4B-5EA2-9317-04B4206E43F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233528" y="4894545"/>
            <a:ext cx="2476227" cy="292093"/>
          </a:xfrm>
          <a:prstGeom prst="rect">
            <a:avLst/>
          </a:prstGeom>
        </p:spPr>
      </p:pic>
      <p:pic>
        <p:nvPicPr>
          <p:cNvPr id="25" name="Gráfico 4">
            <a:extLst>
              <a:ext uri="{FF2B5EF4-FFF2-40B4-BE49-F238E27FC236}">
                <a16:creationId xmlns:a16="http://schemas.microsoft.com/office/drawing/2014/main" id="{3BBEB068-C180-CAF3-F0AE-CD05F334C226}"/>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9769099" y="5505007"/>
            <a:ext cx="1160605" cy="870454"/>
          </a:xfrm>
          <a:prstGeom prst="rect">
            <a:avLst/>
          </a:prstGeom>
        </p:spPr>
      </p:pic>
      <p:pic>
        <p:nvPicPr>
          <p:cNvPr id="26" name="Imagen 25" descr="Imagen que contiene Calendario&#10;&#10;El contenido generado por IA puede ser incorrecto.">
            <a:extLst>
              <a:ext uri="{FF2B5EF4-FFF2-40B4-BE49-F238E27FC236}">
                <a16:creationId xmlns:a16="http://schemas.microsoft.com/office/drawing/2014/main" id="{1B80144F-6FB7-3CB7-4CF7-AF4A52D28375}"/>
              </a:ext>
            </a:extLst>
          </p:cNvPr>
          <p:cNvPicPr>
            <a:picLocks noChangeAspect="1"/>
          </p:cNvPicPr>
          <p:nvPr userDrawn="1"/>
        </p:nvPicPr>
        <p:blipFill>
          <a:blip r:embed="rId18"/>
          <a:stretch>
            <a:fillRect/>
          </a:stretch>
        </p:blipFill>
        <p:spPr>
          <a:xfrm>
            <a:off x="11061049" y="5706549"/>
            <a:ext cx="653689" cy="651600"/>
          </a:xfrm>
          <a:prstGeom prst="rect">
            <a:avLst/>
          </a:prstGeom>
        </p:spPr>
      </p:pic>
      <p:pic>
        <p:nvPicPr>
          <p:cNvPr id="27" name="Imagen 26" descr="Imagen en blanco y negro de un reloj&#10;&#10;El contenido generado por IA puede ser incorrecto.">
            <a:extLst>
              <a:ext uri="{FF2B5EF4-FFF2-40B4-BE49-F238E27FC236}">
                <a16:creationId xmlns:a16="http://schemas.microsoft.com/office/drawing/2014/main" id="{1BEB3893-88CA-D2F2-E55A-717D80A1D644}"/>
              </a:ext>
            </a:extLst>
          </p:cNvPr>
          <p:cNvPicPr>
            <a:picLocks noChangeAspect="1"/>
          </p:cNvPicPr>
          <p:nvPr userDrawn="1"/>
        </p:nvPicPr>
        <p:blipFill>
          <a:blip r:embed="rId19"/>
          <a:stretch>
            <a:fillRect/>
          </a:stretch>
        </p:blipFill>
        <p:spPr>
          <a:xfrm>
            <a:off x="10929460" y="4529621"/>
            <a:ext cx="876524" cy="1021941"/>
          </a:xfrm>
          <a:prstGeom prst="rect">
            <a:avLst/>
          </a:prstGeom>
        </p:spPr>
      </p:pic>
    </p:spTree>
    <p:extLst>
      <p:ext uri="{BB962C8B-B14F-4D97-AF65-F5344CB8AC3E}">
        <p14:creationId xmlns:p14="http://schemas.microsoft.com/office/powerpoint/2010/main" val="305648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gradFill flip="none" rotWithShape="1">
          <a:gsLst>
            <a:gs pos="0">
              <a:srgbClr val="1A7051"/>
            </a:gs>
            <a:gs pos="100000">
              <a:srgbClr val="438C55"/>
            </a:gs>
          </a:gsLst>
          <a:lin ang="18900000" scaled="0"/>
          <a:tileRect/>
        </a:gradFill>
        <a:effectLst/>
      </p:bgPr>
    </p:bg>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C80A4FA8-1176-161A-DF20-4BB5F8B35D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0" y="2266001"/>
            <a:ext cx="3048000" cy="1647825"/>
          </a:xfrm>
          <a:prstGeom prst="rect">
            <a:avLst/>
          </a:prstGeom>
        </p:spPr>
      </p:pic>
      <p:sp>
        <p:nvSpPr>
          <p:cNvPr id="6" name="CuadroTexto 5">
            <a:extLst>
              <a:ext uri="{FF2B5EF4-FFF2-40B4-BE49-F238E27FC236}">
                <a16:creationId xmlns:a16="http://schemas.microsoft.com/office/drawing/2014/main" id="{5BB8D241-4D8C-FB27-63E0-385F38E3FF9E}"/>
              </a:ext>
            </a:extLst>
          </p:cNvPr>
          <p:cNvSpPr txBox="1"/>
          <p:nvPr userDrawn="1"/>
        </p:nvSpPr>
        <p:spPr>
          <a:xfrm>
            <a:off x="2664165" y="673723"/>
            <a:ext cx="7068766" cy="707886"/>
          </a:xfrm>
          <a:prstGeom prst="rect">
            <a:avLst/>
          </a:prstGeom>
          <a:noFill/>
        </p:spPr>
        <p:txBody>
          <a:bodyPr wrap="square" rtlCol="0">
            <a:spAutoFit/>
          </a:bodyPr>
          <a:lstStyle/>
          <a:p>
            <a:pPr algn="ctr"/>
            <a:r>
              <a:rPr lang="es-ES" sz="4000" b="1">
                <a:solidFill>
                  <a:schemeClr val="bg2"/>
                </a:solidFill>
              </a:rPr>
              <a:t>PATROCINADO POR</a:t>
            </a:r>
          </a:p>
        </p:txBody>
      </p:sp>
      <p:pic>
        <p:nvPicPr>
          <p:cNvPr id="12" name="Imagen 11" descr="Un letrero verde con letras blancas&#10;&#10;El contenido generado por IA puede ser incorrecto.">
            <a:extLst>
              <a:ext uri="{FF2B5EF4-FFF2-40B4-BE49-F238E27FC236}">
                <a16:creationId xmlns:a16="http://schemas.microsoft.com/office/drawing/2014/main" id="{EFB82C37-3ADA-2CC0-12BE-AA5BFD883D01}"/>
              </a:ext>
            </a:extLst>
          </p:cNvPr>
          <p:cNvPicPr>
            <a:picLocks noChangeAspect="1"/>
          </p:cNvPicPr>
          <p:nvPr userDrawn="1"/>
        </p:nvPicPr>
        <p:blipFill>
          <a:blip r:embed="rId4"/>
          <a:stretch>
            <a:fillRect/>
          </a:stretch>
        </p:blipFill>
        <p:spPr>
          <a:xfrm>
            <a:off x="0" y="4798219"/>
            <a:ext cx="12192000" cy="2059781"/>
          </a:xfrm>
          <a:prstGeom prst="rect">
            <a:avLst/>
          </a:prstGeom>
        </p:spPr>
      </p:pic>
    </p:spTree>
    <p:extLst>
      <p:ext uri="{BB962C8B-B14F-4D97-AF65-F5344CB8AC3E}">
        <p14:creationId xmlns:p14="http://schemas.microsoft.com/office/powerpoint/2010/main" val="214438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ción">
    <p:spTree>
      <p:nvGrpSpPr>
        <p:cNvPr id="1" name=""/>
        <p:cNvGrpSpPr/>
        <p:nvPr/>
      </p:nvGrpSpPr>
      <p:grpSpPr>
        <a:xfrm>
          <a:off x="0" y="0"/>
          <a:ext cx="0" cy="0"/>
          <a:chOff x="0" y="0"/>
          <a:chExt cx="0" cy="0"/>
        </a:xfrm>
      </p:grpSpPr>
      <p:pic>
        <p:nvPicPr>
          <p:cNvPr id="14" name="Imagen 13" descr="Un conjunto de letras blancas en fondo azul&#10;&#10;El contenido generado por IA puede ser incorrecto.">
            <a:extLst>
              <a:ext uri="{FF2B5EF4-FFF2-40B4-BE49-F238E27FC236}">
                <a16:creationId xmlns:a16="http://schemas.microsoft.com/office/drawing/2014/main" id="{6470F9A4-0E98-EB69-0896-9CF979F91B18}"/>
              </a:ext>
            </a:extLst>
          </p:cNvPr>
          <p:cNvPicPr>
            <a:picLocks noChangeAspect="1"/>
          </p:cNvPicPr>
          <p:nvPr userDrawn="1"/>
        </p:nvPicPr>
        <p:blipFill>
          <a:blip r:embed="rId2">
            <a:alphaModFix/>
          </a:blip>
          <a:srcRect t="54380"/>
          <a:stretch/>
        </p:blipFill>
        <p:spPr>
          <a:xfrm>
            <a:off x="0" y="4533088"/>
            <a:ext cx="12192000" cy="2324911"/>
          </a:xfrm>
          <a:prstGeom prst="rect">
            <a:avLst/>
          </a:prstGeom>
        </p:spPr>
      </p:pic>
      <p:sp>
        <p:nvSpPr>
          <p:cNvPr id="15" name="CuadroTexto 14">
            <a:extLst>
              <a:ext uri="{FF2B5EF4-FFF2-40B4-BE49-F238E27FC236}">
                <a16:creationId xmlns:a16="http://schemas.microsoft.com/office/drawing/2014/main" id="{34EB9DEA-7944-C213-BA1F-575DE1B3CBA3}"/>
              </a:ext>
            </a:extLst>
          </p:cNvPr>
          <p:cNvSpPr txBox="1"/>
          <p:nvPr userDrawn="1"/>
        </p:nvSpPr>
        <p:spPr>
          <a:xfrm>
            <a:off x="10093349" y="6550222"/>
            <a:ext cx="2098651" cy="307777"/>
          </a:xfrm>
          <a:prstGeom prst="rect">
            <a:avLst/>
          </a:prstGeom>
          <a:noFill/>
        </p:spPr>
        <p:txBody>
          <a:bodyPr wrap="none" rtlCol="0">
            <a:spAutoFit/>
          </a:bodyPr>
          <a:lstStyle/>
          <a:p>
            <a:pPr algn="l"/>
            <a:r>
              <a:rPr lang="es-ES" sz="1400">
                <a:solidFill>
                  <a:schemeClr val="bg2"/>
                </a:solidFill>
                <a:latin typeface="Host Grotesk" panose="020B0504030402000203" pitchFamily="34" charset="0"/>
              </a:rPr>
              <a:t>#MadCommunityDays</a:t>
            </a:r>
          </a:p>
        </p:txBody>
      </p:sp>
      <p:pic>
        <p:nvPicPr>
          <p:cNvPr id="16" name="Gráfico 15">
            <a:extLst>
              <a:ext uri="{FF2B5EF4-FFF2-40B4-BE49-F238E27FC236}">
                <a16:creationId xmlns:a16="http://schemas.microsoft.com/office/drawing/2014/main" id="{8694CEF3-231B-3D55-BA03-515FF3033E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 y="0"/>
            <a:ext cx="3632396" cy="726479"/>
          </a:xfrm>
          <a:prstGeom prst="rect">
            <a:avLst/>
          </a:prstGeom>
        </p:spPr>
      </p:pic>
      <p:sp>
        <p:nvSpPr>
          <p:cNvPr id="2" name="Título 1">
            <a:extLst>
              <a:ext uri="{FF2B5EF4-FFF2-40B4-BE49-F238E27FC236}">
                <a16:creationId xmlns:a16="http://schemas.microsoft.com/office/drawing/2014/main" id="{2DACA1C1-0B4F-8711-2C90-2D9C5C3630AC}"/>
              </a:ext>
            </a:extLst>
          </p:cNvPr>
          <p:cNvSpPr>
            <a:spLocks noGrp="1"/>
          </p:cNvSpPr>
          <p:nvPr>
            <p:ph type="title" hasCustomPrompt="1"/>
          </p:nvPr>
        </p:nvSpPr>
        <p:spPr>
          <a:xfrm>
            <a:off x="2269331" y="1495431"/>
            <a:ext cx="7653338" cy="2386013"/>
          </a:xfrm>
        </p:spPr>
        <p:txBody>
          <a:bodyPr anchor="b"/>
          <a:lstStyle>
            <a:lvl1pPr algn="ctr">
              <a:defRPr sz="4800"/>
            </a:lvl1pPr>
          </a:lstStyle>
          <a:p>
            <a:r>
              <a:rPr lang="es-ES"/>
              <a:t>Haz clic para escribir un mensaje de impacto para la audiencia</a:t>
            </a:r>
          </a:p>
        </p:txBody>
      </p:sp>
      <p:sp>
        <p:nvSpPr>
          <p:cNvPr id="3" name="Marcador de texto 2">
            <a:extLst>
              <a:ext uri="{FF2B5EF4-FFF2-40B4-BE49-F238E27FC236}">
                <a16:creationId xmlns:a16="http://schemas.microsoft.com/office/drawing/2014/main" id="{B61FB6A7-7FA8-313A-A28C-F5E8EA81801F}"/>
              </a:ext>
            </a:extLst>
          </p:cNvPr>
          <p:cNvSpPr>
            <a:spLocks noGrp="1"/>
          </p:cNvSpPr>
          <p:nvPr>
            <p:ph type="body" idx="1" hasCustomPrompt="1"/>
          </p:nvPr>
        </p:nvSpPr>
        <p:spPr>
          <a:xfrm>
            <a:off x="2269331" y="3881444"/>
            <a:ext cx="7653338" cy="1254748"/>
          </a:xfrm>
        </p:spPr>
        <p:txBody>
          <a:bodyPr>
            <a:normAutofit/>
          </a:bodyPr>
          <a:lstStyle>
            <a:lvl1pPr marL="0" indent="0" algn="ctr">
              <a:buNone/>
              <a:defRPr sz="18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añadir un texto complementario al mensaje</a:t>
            </a:r>
          </a:p>
        </p:txBody>
      </p:sp>
    </p:spTree>
    <p:extLst>
      <p:ext uri="{BB962C8B-B14F-4D97-AF65-F5344CB8AC3E}">
        <p14:creationId xmlns:p14="http://schemas.microsoft.com/office/powerpoint/2010/main" val="363071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so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838200" y="365126"/>
            <a:ext cx="10515600" cy="687388"/>
          </a:xfrm>
        </p:spPr>
        <p:txBody>
          <a:bodyPr>
            <a:noAutofit/>
          </a:bodyPr>
          <a:lstStyle>
            <a:lvl1pPr>
              <a:defRPr sz="4000"/>
            </a:lvl1pPr>
          </a:lstStyle>
          <a:p>
            <a:r>
              <a:rPr lang="es-ES"/>
              <a:t>Introduzca título</a:t>
            </a:r>
          </a:p>
        </p:txBody>
      </p:sp>
      <p:sp>
        <p:nvSpPr>
          <p:cNvPr id="4" name="CuadroTexto 3">
            <a:extLst>
              <a:ext uri="{FF2B5EF4-FFF2-40B4-BE49-F238E27FC236}">
                <a16:creationId xmlns:a16="http://schemas.microsoft.com/office/drawing/2014/main" id="{78030A8F-0DA9-E725-4B85-F16A8B9F64C1}"/>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5" name="Gráfico 4">
            <a:extLst>
              <a:ext uri="{FF2B5EF4-FFF2-40B4-BE49-F238E27FC236}">
                <a16:creationId xmlns:a16="http://schemas.microsoft.com/office/drawing/2014/main" id="{5222B98C-DED9-894C-8FDE-29F2195E19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102379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838200" y="365126"/>
            <a:ext cx="10515600" cy="687388"/>
          </a:xfrm>
        </p:spPr>
        <p:txBody>
          <a:bodyPr>
            <a:noAutofit/>
          </a:bodyPr>
          <a:lstStyle>
            <a:lvl1pPr>
              <a:defRPr sz="4000"/>
            </a:lvl1pPr>
          </a:lstStyle>
          <a:p>
            <a:r>
              <a:rPr lang="es-ES"/>
              <a:t>Introduzca título</a:t>
            </a:r>
          </a:p>
        </p:txBody>
      </p:sp>
      <p:pic>
        <p:nvPicPr>
          <p:cNvPr id="5" name="Gráfico 4">
            <a:extLst>
              <a:ext uri="{FF2B5EF4-FFF2-40B4-BE49-F238E27FC236}">
                <a16:creationId xmlns:a16="http://schemas.microsoft.com/office/drawing/2014/main" id="{4DA1738A-1ADF-EDCB-872F-D6E0F89A51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
        <p:nvSpPr>
          <p:cNvPr id="15" name="Marcador de texto 14">
            <a:extLst>
              <a:ext uri="{FF2B5EF4-FFF2-40B4-BE49-F238E27FC236}">
                <a16:creationId xmlns:a16="http://schemas.microsoft.com/office/drawing/2014/main" id="{6CA881D4-4976-64CF-C8F7-BCF9FB9F9A38}"/>
              </a:ext>
            </a:extLst>
          </p:cNvPr>
          <p:cNvSpPr>
            <a:spLocks noGrp="1"/>
          </p:cNvSpPr>
          <p:nvPr>
            <p:ph type="body" sz="quarter" idx="10"/>
          </p:nvPr>
        </p:nvSpPr>
        <p:spPr>
          <a:xfrm>
            <a:off x="838200" y="1414463"/>
            <a:ext cx="10576901" cy="455453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CuadroTexto 2">
            <a:extLst>
              <a:ext uri="{FF2B5EF4-FFF2-40B4-BE49-F238E27FC236}">
                <a16:creationId xmlns:a16="http://schemas.microsoft.com/office/drawing/2014/main" id="{C46A8F62-0275-B7BB-2900-886623054412}"/>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spTree>
    <p:extLst>
      <p:ext uri="{BB962C8B-B14F-4D97-AF65-F5344CB8AC3E}">
        <p14:creationId xmlns:p14="http://schemas.microsoft.com/office/powerpoint/2010/main" val="2522198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texto e imagen pequeñ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838200" y="365126"/>
            <a:ext cx="10515600" cy="687388"/>
          </a:xfrm>
        </p:spPr>
        <p:txBody>
          <a:bodyPr>
            <a:noAutofit/>
          </a:bodyPr>
          <a:lstStyle>
            <a:lvl1pPr>
              <a:defRPr sz="4000"/>
            </a:lvl1pPr>
          </a:lstStyle>
          <a:p>
            <a:r>
              <a:rPr lang="es-ES"/>
              <a:t>Introduzca título</a:t>
            </a:r>
          </a:p>
        </p:txBody>
      </p:sp>
      <p:sp>
        <p:nvSpPr>
          <p:cNvPr id="5" name="Marcador de posición de imagen 4">
            <a:extLst>
              <a:ext uri="{FF2B5EF4-FFF2-40B4-BE49-F238E27FC236}">
                <a16:creationId xmlns:a16="http://schemas.microsoft.com/office/drawing/2014/main" id="{3B7A1EA3-9C1C-7F2C-528E-32B212798541}"/>
              </a:ext>
            </a:extLst>
          </p:cNvPr>
          <p:cNvSpPr>
            <a:spLocks noGrp="1"/>
          </p:cNvSpPr>
          <p:nvPr>
            <p:ph type="pic" sz="quarter" idx="14" hasCustomPrompt="1"/>
          </p:nvPr>
        </p:nvSpPr>
        <p:spPr>
          <a:xfrm>
            <a:off x="7820025" y="1469232"/>
            <a:ext cx="3529823" cy="4674393"/>
          </a:xfrm>
        </p:spPr>
        <p:txBody>
          <a:bodyPr>
            <a:normAutofit/>
          </a:bodyPr>
          <a:lstStyle>
            <a:lvl1pPr marL="0" indent="0">
              <a:buNone/>
              <a:defRPr sz="2000"/>
            </a:lvl1pPr>
          </a:lstStyle>
          <a:p>
            <a:r>
              <a:rPr lang="es-ES"/>
              <a:t>Inserte una imagen aquí</a:t>
            </a:r>
          </a:p>
        </p:txBody>
      </p:sp>
      <p:sp>
        <p:nvSpPr>
          <p:cNvPr id="23" name="Marcador de texto 21">
            <a:extLst>
              <a:ext uri="{FF2B5EF4-FFF2-40B4-BE49-F238E27FC236}">
                <a16:creationId xmlns:a16="http://schemas.microsoft.com/office/drawing/2014/main" id="{E72A64BB-027C-76E6-71CC-CF0A5B5DA315}"/>
              </a:ext>
            </a:extLst>
          </p:cNvPr>
          <p:cNvSpPr>
            <a:spLocks noGrp="1"/>
          </p:cNvSpPr>
          <p:nvPr>
            <p:ph type="body" sz="quarter" idx="15" hasCustomPrompt="1"/>
          </p:nvPr>
        </p:nvSpPr>
        <p:spPr>
          <a:xfrm>
            <a:off x="838199" y="1469232"/>
            <a:ext cx="6653214" cy="4674393"/>
          </a:xfrm>
        </p:spPr>
        <p:txBody>
          <a:bodyPr>
            <a:normAutofit/>
          </a:bodyPr>
          <a:lstStyle>
            <a:lvl1pPr marL="0" indent="0">
              <a:buNone/>
              <a:defRPr sz="2000"/>
            </a:lvl1pPr>
          </a:lstStyle>
          <a:p>
            <a:pPr lvl="0"/>
            <a:r>
              <a:rPr lang="es-ES"/>
              <a:t>Haga clic aquí para añadir texto que pueda describir o acompañar a la imagen de la derecha.</a:t>
            </a:r>
          </a:p>
        </p:txBody>
      </p:sp>
      <p:sp>
        <p:nvSpPr>
          <p:cNvPr id="6" name="CuadroTexto 5">
            <a:extLst>
              <a:ext uri="{FF2B5EF4-FFF2-40B4-BE49-F238E27FC236}">
                <a16:creationId xmlns:a16="http://schemas.microsoft.com/office/drawing/2014/main" id="{4C11D1E3-48ED-FC1D-33A8-665605B0E3EC}"/>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9" name="Gráfico 8">
            <a:extLst>
              <a:ext uri="{FF2B5EF4-FFF2-40B4-BE49-F238E27FC236}">
                <a16:creationId xmlns:a16="http://schemas.microsoft.com/office/drawing/2014/main" id="{50B09782-F323-99C4-B220-F04CB230B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169289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sub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838200" y="365126"/>
            <a:ext cx="10515600" cy="687388"/>
          </a:xfrm>
        </p:spPr>
        <p:txBody>
          <a:bodyPr>
            <a:noAutofit/>
          </a:bodyPr>
          <a:lstStyle>
            <a:lvl1pPr>
              <a:defRPr sz="4000"/>
            </a:lvl1pPr>
          </a:lstStyle>
          <a:p>
            <a:r>
              <a:rPr lang="es-ES"/>
              <a:t>Introduzca título</a:t>
            </a:r>
          </a:p>
        </p:txBody>
      </p:sp>
      <p:sp>
        <p:nvSpPr>
          <p:cNvPr id="3" name="Marcador de contenido 2">
            <a:extLst>
              <a:ext uri="{FF2B5EF4-FFF2-40B4-BE49-F238E27FC236}">
                <a16:creationId xmlns:a16="http://schemas.microsoft.com/office/drawing/2014/main" id="{FB3FFBAB-7F08-168B-B436-8E814D4CB5FB}"/>
              </a:ext>
            </a:extLst>
          </p:cNvPr>
          <p:cNvSpPr>
            <a:spLocks noGrp="1"/>
          </p:cNvSpPr>
          <p:nvPr>
            <p:ph idx="1"/>
          </p:nvPr>
        </p:nvSpPr>
        <p:spPr>
          <a:xfrm>
            <a:off x="838200" y="1885950"/>
            <a:ext cx="10515600" cy="42910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texto 8">
            <a:extLst>
              <a:ext uri="{FF2B5EF4-FFF2-40B4-BE49-F238E27FC236}">
                <a16:creationId xmlns:a16="http://schemas.microsoft.com/office/drawing/2014/main" id="{96BA9030-06EF-BE73-C75F-8894A885F6CF}"/>
              </a:ext>
            </a:extLst>
          </p:cNvPr>
          <p:cNvSpPr>
            <a:spLocks noGrp="1"/>
          </p:cNvSpPr>
          <p:nvPr>
            <p:ph type="body" sz="quarter" idx="13" hasCustomPrompt="1"/>
          </p:nvPr>
        </p:nvSpPr>
        <p:spPr>
          <a:xfrm>
            <a:off x="838200" y="1053705"/>
            <a:ext cx="10515600" cy="421481"/>
          </a:xfrm>
        </p:spPr>
        <p:txBody>
          <a:bodyPr anchor="ctr" anchorCtr="0">
            <a:noAutofit/>
          </a:bodyPr>
          <a:lstStyle>
            <a:lvl1pPr marL="0" indent="0">
              <a:buNone/>
              <a:defRPr sz="2400">
                <a:solidFill>
                  <a:schemeClr val="bg2"/>
                </a:solidFill>
              </a:defRPr>
            </a:lvl1pPr>
          </a:lstStyle>
          <a:p>
            <a:pPr lvl="0"/>
            <a:r>
              <a:rPr lang="es-ES"/>
              <a:t>Introduzca subtítulo</a:t>
            </a:r>
          </a:p>
        </p:txBody>
      </p:sp>
      <p:sp>
        <p:nvSpPr>
          <p:cNvPr id="5" name="CuadroTexto 4">
            <a:extLst>
              <a:ext uri="{FF2B5EF4-FFF2-40B4-BE49-F238E27FC236}">
                <a16:creationId xmlns:a16="http://schemas.microsoft.com/office/drawing/2014/main" id="{BFB4C05C-978D-F86F-1D73-44AB13F7B238}"/>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6" name="Gráfico 5">
            <a:extLst>
              <a:ext uri="{FF2B5EF4-FFF2-40B4-BE49-F238E27FC236}">
                <a16:creationId xmlns:a16="http://schemas.microsoft.com/office/drawing/2014/main" id="{9EC9C443-27D9-37CD-4901-FA9890116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1612167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subtítulo, texto e imagen pequeñ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386AA-AA68-4103-88D7-31CF06430B6A}"/>
              </a:ext>
            </a:extLst>
          </p:cNvPr>
          <p:cNvSpPr>
            <a:spLocks noGrp="1"/>
          </p:cNvSpPr>
          <p:nvPr>
            <p:ph type="title" hasCustomPrompt="1"/>
          </p:nvPr>
        </p:nvSpPr>
        <p:spPr>
          <a:xfrm>
            <a:off x="838200" y="365126"/>
            <a:ext cx="10515600" cy="687388"/>
          </a:xfrm>
        </p:spPr>
        <p:txBody>
          <a:bodyPr>
            <a:noAutofit/>
          </a:bodyPr>
          <a:lstStyle>
            <a:lvl1pPr>
              <a:defRPr sz="4000"/>
            </a:lvl1pPr>
          </a:lstStyle>
          <a:p>
            <a:r>
              <a:rPr lang="es-ES"/>
              <a:t>Introduzca título</a:t>
            </a:r>
          </a:p>
        </p:txBody>
      </p:sp>
      <p:sp>
        <p:nvSpPr>
          <p:cNvPr id="9" name="Marcador de texto 8">
            <a:extLst>
              <a:ext uri="{FF2B5EF4-FFF2-40B4-BE49-F238E27FC236}">
                <a16:creationId xmlns:a16="http://schemas.microsoft.com/office/drawing/2014/main" id="{96BA9030-06EF-BE73-C75F-8894A885F6CF}"/>
              </a:ext>
            </a:extLst>
          </p:cNvPr>
          <p:cNvSpPr>
            <a:spLocks noGrp="1"/>
          </p:cNvSpPr>
          <p:nvPr>
            <p:ph type="body" sz="quarter" idx="13" hasCustomPrompt="1"/>
          </p:nvPr>
        </p:nvSpPr>
        <p:spPr>
          <a:xfrm>
            <a:off x="838200" y="1053705"/>
            <a:ext cx="10515600" cy="421481"/>
          </a:xfrm>
        </p:spPr>
        <p:txBody>
          <a:bodyPr anchor="ctr" anchorCtr="0">
            <a:noAutofit/>
          </a:bodyPr>
          <a:lstStyle>
            <a:lvl1pPr marL="0" indent="0">
              <a:buNone/>
              <a:defRPr sz="2400">
                <a:solidFill>
                  <a:schemeClr val="bg2"/>
                </a:solidFill>
              </a:defRPr>
            </a:lvl1pPr>
          </a:lstStyle>
          <a:p>
            <a:pPr lvl="0"/>
            <a:r>
              <a:rPr lang="es-ES"/>
              <a:t>Introduzca subtítulo</a:t>
            </a:r>
          </a:p>
        </p:txBody>
      </p:sp>
      <p:sp>
        <p:nvSpPr>
          <p:cNvPr id="5" name="Marcador de posición de imagen 4">
            <a:extLst>
              <a:ext uri="{FF2B5EF4-FFF2-40B4-BE49-F238E27FC236}">
                <a16:creationId xmlns:a16="http://schemas.microsoft.com/office/drawing/2014/main" id="{3B7A1EA3-9C1C-7F2C-528E-32B212798541}"/>
              </a:ext>
            </a:extLst>
          </p:cNvPr>
          <p:cNvSpPr>
            <a:spLocks noGrp="1"/>
          </p:cNvSpPr>
          <p:nvPr>
            <p:ph type="pic" sz="quarter" idx="14" hasCustomPrompt="1"/>
          </p:nvPr>
        </p:nvSpPr>
        <p:spPr>
          <a:xfrm>
            <a:off x="7820025" y="1885950"/>
            <a:ext cx="3529823" cy="4257675"/>
          </a:xfrm>
        </p:spPr>
        <p:txBody>
          <a:bodyPr>
            <a:normAutofit/>
          </a:bodyPr>
          <a:lstStyle>
            <a:lvl1pPr marL="0" indent="0">
              <a:buNone/>
              <a:defRPr sz="2000"/>
            </a:lvl1pPr>
          </a:lstStyle>
          <a:p>
            <a:r>
              <a:rPr lang="es-ES"/>
              <a:t>Inserte una imagen aquí</a:t>
            </a:r>
          </a:p>
        </p:txBody>
      </p:sp>
      <p:sp>
        <p:nvSpPr>
          <p:cNvPr id="23" name="Marcador de texto 21">
            <a:extLst>
              <a:ext uri="{FF2B5EF4-FFF2-40B4-BE49-F238E27FC236}">
                <a16:creationId xmlns:a16="http://schemas.microsoft.com/office/drawing/2014/main" id="{E72A64BB-027C-76E6-71CC-CF0A5B5DA315}"/>
              </a:ext>
            </a:extLst>
          </p:cNvPr>
          <p:cNvSpPr>
            <a:spLocks noGrp="1"/>
          </p:cNvSpPr>
          <p:nvPr>
            <p:ph type="body" sz="quarter" idx="15" hasCustomPrompt="1"/>
          </p:nvPr>
        </p:nvSpPr>
        <p:spPr>
          <a:xfrm>
            <a:off x="838199" y="1885950"/>
            <a:ext cx="6653214" cy="4257675"/>
          </a:xfrm>
        </p:spPr>
        <p:txBody>
          <a:bodyPr>
            <a:normAutofit/>
          </a:bodyPr>
          <a:lstStyle>
            <a:lvl1pPr marL="0" indent="0">
              <a:buNone/>
              <a:defRPr sz="2000"/>
            </a:lvl1pPr>
          </a:lstStyle>
          <a:p>
            <a:pPr lvl="0"/>
            <a:r>
              <a:rPr lang="es-ES"/>
              <a:t>Haga clic aquí para añadir texto que pueda describir o acompañar a la imagen de la derecha.</a:t>
            </a:r>
          </a:p>
        </p:txBody>
      </p:sp>
      <p:sp>
        <p:nvSpPr>
          <p:cNvPr id="4" name="CuadroTexto 3">
            <a:extLst>
              <a:ext uri="{FF2B5EF4-FFF2-40B4-BE49-F238E27FC236}">
                <a16:creationId xmlns:a16="http://schemas.microsoft.com/office/drawing/2014/main" id="{E6286F96-94DC-4AEB-5DE7-74AB0DA2B17B}"/>
              </a:ext>
            </a:extLst>
          </p:cNvPr>
          <p:cNvSpPr txBox="1"/>
          <p:nvPr userDrawn="1"/>
        </p:nvSpPr>
        <p:spPr>
          <a:xfrm>
            <a:off x="9315548" y="6253154"/>
            <a:ext cx="2603598" cy="369332"/>
          </a:xfrm>
          <a:prstGeom prst="rect">
            <a:avLst/>
          </a:prstGeom>
          <a:noFill/>
        </p:spPr>
        <p:txBody>
          <a:bodyPr wrap="none" rtlCol="0">
            <a:spAutoFit/>
          </a:bodyPr>
          <a:lstStyle/>
          <a:p>
            <a:pPr algn="l"/>
            <a:r>
              <a:rPr lang="es-ES">
                <a:latin typeface="Host Grotesk" panose="020B0504030402000203" pitchFamily="34" charset="0"/>
              </a:rPr>
              <a:t>#MadCommunityDays</a:t>
            </a:r>
          </a:p>
        </p:txBody>
      </p:sp>
      <p:pic>
        <p:nvPicPr>
          <p:cNvPr id="6" name="Gráfico 5">
            <a:extLst>
              <a:ext uri="{FF2B5EF4-FFF2-40B4-BE49-F238E27FC236}">
                <a16:creationId xmlns:a16="http://schemas.microsoft.com/office/drawing/2014/main" id="{453B5471-84D9-D768-3A9E-C0162E1074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2854" y="5968999"/>
            <a:ext cx="3632396" cy="726479"/>
          </a:xfrm>
          <a:prstGeom prst="rect">
            <a:avLst/>
          </a:prstGeom>
        </p:spPr>
      </p:pic>
    </p:spTree>
    <p:extLst>
      <p:ext uri="{BB962C8B-B14F-4D97-AF65-F5344CB8AC3E}">
        <p14:creationId xmlns:p14="http://schemas.microsoft.com/office/powerpoint/2010/main" val="58124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0E68D99-808A-DDC0-238C-E6380D1376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0CAE0F7-E4E8-922C-FC0D-93E4F547F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74364579"/>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92" r:id="rId3"/>
    <p:sldLayoutId id="2147483651" r:id="rId4"/>
    <p:sldLayoutId id="2147483663" r:id="rId5"/>
    <p:sldLayoutId id="2147483650" r:id="rId6"/>
    <p:sldLayoutId id="2147483673" r:id="rId7"/>
    <p:sldLayoutId id="2147483662" r:id="rId8"/>
    <p:sldLayoutId id="2147483671" r:id="rId9"/>
    <p:sldLayoutId id="2147483678" r:id="rId10"/>
    <p:sldLayoutId id="2147483674" r:id="rId11"/>
    <p:sldLayoutId id="2147483677" r:id="rId12"/>
    <p:sldLayoutId id="2147483675" r:id="rId13"/>
    <p:sldLayoutId id="2147483668" r:id="rId14"/>
    <p:sldLayoutId id="2147483690" r:id="rId15"/>
  </p:sldLayoutIdLst>
  <p:txStyles>
    <p:titleStyle>
      <a:lvl1pPr algn="l" defTabSz="914400" rtl="0" eaLnBrk="1" latinLnBrk="0" hangingPunct="1">
        <a:lnSpc>
          <a:spcPct val="90000"/>
        </a:lnSpc>
        <a:spcBef>
          <a:spcPct val="0"/>
        </a:spcBef>
        <a:buNone/>
        <a:defRPr sz="4400" kern="1200">
          <a:solidFill>
            <a:schemeClr val="tx1"/>
          </a:solidFill>
          <a:latin typeface="Host Grotesk" panose="020B0504030402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ost Grotesk" panose="020B0504030402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ost Grotesk" panose="020B0504030402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ost Grotesk" panose="020B0504030402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ost Grotesk" panose="020B0504030402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ost Grotesk" panose="020B0504030402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nts.google.com/specimen/Host+Grotesk"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wallpaperflare.com/search?wallpaper=matri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container-apps/sessions-custom-container" TargetMode="External"/><Relationship Id="rId2" Type="http://schemas.openxmlformats.org/officeDocument/2006/relationships/hyperlink" Target="https://learn.microsoft.com/en-us/azure/container-apps/sessions-code-interpreter"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efectosnegativosdelaia.blogspot.com/" TargetMode="External"/><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iki.kiwix.org/wiki/Special:MyLanguage/Roadmap"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5FE20-946B-7CFB-BEAA-B12C718A8B1B}"/>
              </a:ext>
            </a:extLst>
          </p:cNvPr>
          <p:cNvSpPr>
            <a:spLocks noGrp="1"/>
          </p:cNvSpPr>
          <p:nvPr>
            <p:ph type="title"/>
          </p:nvPr>
        </p:nvSpPr>
        <p:spPr/>
        <p:txBody>
          <a:bodyPr/>
          <a:lstStyle/>
          <a:p>
            <a:r>
              <a:rPr lang="es-ES"/>
              <a:t>Instrucciones (borrar)</a:t>
            </a:r>
          </a:p>
        </p:txBody>
      </p:sp>
      <p:sp>
        <p:nvSpPr>
          <p:cNvPr id="3" name="Marcador de contenido 2">
            <a:extLst>
              <a:ext uri="{FF2B5EF4-FFF2-40B4-BE49-F238E27FC236}">
                <a16:creationId xmlns:a16="http://schemas.microsoft.com/office/drawing/2014/main" id="{9EFB0172-B904-5980-BA5A-1B9557EE9FF7}"/>
              </a:ext>
            </a:extLst>
          </p:cNvPr>
          <p:cNvSpPr>
            <a:spLocks noGrp="1"/>
          </p:cNvSpPr>
          <p:nvPr>
            <p:ph idx="4294967295"/>
          </p:nvPr>
        </p:nvSpPr>
        <p:spPr>
          <a:xfrm>
            <a:off x="838200" y="1469232"/>
            <a:ext cx="10515600" cy="4707731"/>
          </a:xfrm>
        </p:spPr>
        <p:txBody>
          <a:bodyPr>
            <a:normAutofit/>
          </a:bodyPr>
          <a:lstStyle/>
          <a:p>
            <a:r>
              <a:rPr lang="es-ES"/>
              <a:t>Bienvenido a la plantilla de presentación de </a:t>
            </a:r>
            <a:r>
              <a:rPr lang="es-ES" err="1">
                <a:solidFill>
                  <a:schemeClr val="bg2"/>
                </a:solidFill>
              </a:rPr>
              <a:t>Community</a:t>
            </a:r>
            <a:r>
              <a:rPr lang="es-ES">
                <a:solidFill>
                  <a:schemeClr val="bg2"/>
                </a:solidFill>
              </a:rPr>
              <a:t> Days 2025</a:t>
            </a:r>
            <a:r>
              <a:rPr lang="es-ES"/>
              <a:t>.</a:t>
            </a:r>
          </a:p>
          <a:p>
            <a:r>
              <a:rPr lang="es-ES"/>
              <a:t>Esta plantilla es de obligado uso para el evento. No obstante, si ya tenías diseñada tu presentación usando otra plantilla, </a:t>
            </a:r>
            <a:r>
              <a:rPr lang="es-ES">
                <a:solidFill>
                  <a:schemeClr val="bg2"/>
                </a:solidFill>
              </a:rPr>
              <a:t>puedes usarla </a:t>
            </a:r>
            <a:r>
              <a:rPr lang="es-ES"/>
              <a:t>siempre que </a:t>
            </a:r>
            <a:r>
              <a:rPr lang="es-ES">
                <a:solidFill>
                  <a:schemeClr val="bg2"/>
                </a:solidFill>
              </a:rPr>
              <a:t>añadas la portada, diapositiva de patrocinadores </a:t>
            </a:r>
            <a:r>
              <a:rPr lang="es-ES"/>
              <a:t>con este formato a tu presentación.</a:t>
            </a:r>
          </a:p>
          <a:p>
            <a:r>
              <a:rPr lang="es-ES"/>
              <a:t>Aunque las fuentes están incrustadas en la plantilla, es importante que </a:t>
            </a:r>
            <a:r>
              <a:rPr lang="es-ES">
                <a:solidFill>
                  <a:schemeClr val="bg2"/>
                </a:solidFill>
              </a:rPr>
              <a:t>compruebes</a:t>
            </a:r>
            <a:r>
              <a:rPr lang="es-ES"/>
              <a:t> que cuentas con estas </a:t>
            </a:r>
            <a:r>
              <a:rPr lang="es-ES">
                <a:solidFill>
                  <a:schemeClr val="bg2"/>
                </a:solidFill>
              </a:rPr>
              <a:t>fuentes</a:t>
            </a:r>
            <a:r>
              <a:rPr lang="es-ES"/>
              <a:t> antes de empezar a editar:</a:t>
            </a:r>
          </a:p>
          <a:p>
            <a:pPr lvl="1"/>
            <a:r>
              <a:rPr lang="es-ES"/>
              <a:t>Host </a:t>
            </a:r>
            <a:r>
              <a:rPr lang="es-ES" err="1"/>
              <a:t>Grotesk</a:t>
            </a:r>
            <a:r>
              <a:rPr lang="es-ES"/>
              <a:t> (</a:t>
            </a:r>
            <a:r>
              <a:rPr lang="es-ES">
                <a:hlinkClick r:id="rId2"/>
              </a:rPr>
              <a:t>descarga</a:t>
            </a:r>
            <a:r>
              <a:rPr lang="es-ES"/>
              <a:t>)</a:t>
            </a:r>
          </a:p>
        </p:txBody>
      </p:sp>
    </p:spTree>
    <p:extLst>
      <p:ext uri="{BB962C8B-B14F-4D97-AF65-F5344CB8AC3E}">
        <p14:creationId xmlns:p14="http://schemas.microsoft.com/office/powerpoint/2010/main" val="1053973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8F60D-4DD1-0506-109B-E2A4D87587B4}"/>
              </a:ext>
            </a:extLst>
          </p:cNvPr>
          <p:cNvSpPr>
            <a:spLocks noGrp="1"/>
          </p:cNvSpPr>
          <p:nvPr>
            <p:ph type="title"/>
          </p:nvPr>
        </p:nvSpPr>
        <p:spPr/>
        <p:txBody>
          <a:bodyPr/>
          <a:lstStyle/>
          <a:p>
            <a:r>
              <a:rPr lang="es-ES"/>
              <a:t>Diferencia entre </a:t>
            </a:r>
            <a:r>
              <a:rPr lang="es-ES" err="1"/>
              <a:t>LLMs</a:t>
            </a:r>
            <a:r>
              <a:rPr lang="es-ES"/>
              <a:t> y </a:t>
            </a:r>
            <a:r>
              <a:rPr lang="es-ES" err="1"/>
              <a:t>SLMs</a:t>
            </a:r>
            <a:endParaRPr lang="es-ES"/>
          </a:p>
        </p:txBody>
      </p:sp>
      <p:sp>
        <p:nvSpPr>
          <p:cNvPr id="3" name="Marcador de texto 2">
            <a:extLst>
              <a:ext uri="{FF2B5EF4-FFF2-40B4-BE49-F238E27FC236}">
                <a16:creationId xmlns:a16="http://schemas.microsoft.com/office/drawing/2014/main" id="{036DE49C-0428-BF23-7C8A-D4D9B0E528D2}"/>
              </a:ext>
            </a:extLst>
          </p:cNvPr>
          <p:cNvSpPr>
            <a:spLocks noGrp="1"/>
          </p:cNvSpPr>
          <p:nvPr>
            <p:ph type="body" sz="quarter" idx="10"/>
          </p:nvPr>
        </p:nvSpPr>
        <p:spPr/>
        <p:txBody>
          <a:bodyPr/>
          <a:lstStyle/>
          <a:p>
            <a:endParaRPr lang="es-ES"/>
          </a:p>
        </p:txBody>
      </p:sp>
      <p:graphicFrame>
        <p:nvGraphicFramePr>
          <p:cNvPr id="6" name="Tabla 5">
            <a:extLst>
              <a:ext uri="{FF2B5EF4-FFF2-40B4-BE49-F238E27FC236}">
                <a16:creationId xmlns:a16="http://schemas.microsoft.com/office/drawing/2014/main" id="{C5314559-8733-D1D5-B3CC-CFEEC25C077B}"/>
              </a:ext>
            </a:extLst>
          </p:cNvPr>
          <p:cNvGraphicFramePr>
            <a:graphicFrameLocks noGrp="1"/>
          </p:cNvGraphicFramePr>
          <p:nvPr>
            <p:extLst>
              <p:ext uri="{D42A27DB-BD31-4B8C-83A1-F6EECF244321}">
                <p14:modId xmlns:p14="http://schemas.microsoft.com/office/powerpoint/2010/main" val="816052158"/>
              </p:ext>
            </p:extLst>
          </p:nvPr>
        </p:nvGraphicFramePr>
        <p:xfrm>
          <a:off x="838200" y="2347119"/>
          <a:ext cx="10515600" cy="3399790"/>
        </p:xfrm>
        <a:graphic>
          <a:graphicData uri="http://schemas.openxmlformats.org/drawingml/2006/table">
            <a:tbl>
              <a:tblPr/>
              <a:tblGrid>
                <a:gridCol w="3505200">
                  <a:extLst>
                    <a:ext uri="{9D8B030D-6E8A-4147-A177-3AD203B41FA5}">
                      <a16:colId xmlns:a16="http://schemas.microsoft.com/office/drawing/2014/main" val="3315941951"/>
                    </a:ext>
                  </a:extLst>
                </a:gridCol>
                <a:gridCol w="3505200">
                  <a:extLst>
                    <a:ext uri="{9D8B030D-6E8A-4147-A177-3AD203B41FA5}">
                      <a16:colId xmlns:a16="http://schemas.microsoft.com/office/drawing/2014/main" val="3942662428"/>
                    </a:ext>
                  </a:extLst>
                </a:gridCol>
                <a:gridCol w="3505200">
                  <a:extLst>
                    <a:ext uri="{9D8B030D-6E8A-4147-A177-3AD203B41FA5}">
                      <a16:colId xmlns:a16="http://schemas.microsoft.com/office/drawing/2014/main" val="4223763834"/>
                    </a:ext>
                  </a:extLst>
                </a:gridCol>
              </a:tblGrid>
              <a:tr h="0">
                <a:tc>
                  <a:txBody>
                    <a:bodyPr/>
                    <a:lstStyle/>
                    <a:p>
                      <a:pPr algn="l" fontAlgn="t"/>
                      <a:r>
                        <a:rPr lang="es-ES" sz="2400">
                          <a:solidFill>
                            <a:schemeClr val="bg2"/>
                          </a:solidFill>
                        </a:rPr>
                        <a:t>Característica</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rgbClr val="002060"/>
                    </a:solidFill>
                  </a:tcPr>
                </a:tc>
                <a:tc>
                  <a:txBody>
                    <a:bodyPr/>
                    <a:lstStyle/>
                    <a:p>
                      <a:pPr algn="l" fontAlgn="t"/>
                      <a:r>
                        <a:rPr lang="es-ES" sz="2400">
                          <a:solidFill>
                            <a:schemeClr val="bg2"/>
                          </a:solidFill>
                        </a:rPr>
                        <a:t>LLMs (Large)</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rgbClr val="002060"/>
                    </a:solidFill>
                  </a:tcPr>
                </a:tc>
                <a:tc>
                  <a:txBody>
                    <a:bodyPr/>
                    <a:lstStyle/>
                    <a:p>
                      <a:pPr algn="l" fontAlgn="t"/>
                      <a:r>
                        <a:rPr lang="es-ES" sz="2400" err="1">
                          <a:solidFill>
                            <a:schemeClr val="bg2"/>
                          </a:solidFill>
                        </a:rPr>
                        <a:t>SLMs</a:t>
                      </a:r>
                      <a:r>
                        <a:rPr lang="es-ES" sz="2400">
                          <a:solidFill>
                            <a:schemeClr val="bg2"/>
                          </a:solidFill>
                        </a:rPr>
                        <a:t> (Small)</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rgbClr val="002060"/>
                    </a:solidFill>
                  </a:tcPr>
                </a:tc>
                <a:extLst>
                  <a:ext uri="{0D108BD9-81ED-4DB2-BD59-A6C34878D82A}">
                    <a16:rowId xmlns:a16="http://schemas.microsoft.com/office/drawing/2014/main" val="1160107434"/>
                  </a:ext>
                </a:extLst>
              </a:tr>
              <a:tr h="0">
                <a:tc>
                  <a:txBody>
                    <a:bodyPr/>
                    <a:lstStyle/>
                    <a:p>
                      <a:pPr algn="l" fontAlgn="t"/>
                      <a:r>
                        <a:rPr lang="es-ES"/>
                        <a:t>Tamaño</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Miles de millones a billones de parámetros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Decenas a cientos de millones de parámetros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extLst>
                  <a:ext uri="{0D108BD9-81ED-4DB2-BD59-A6C34878D82A}">
                    <a16:rowId xmlns:a16="http://schemas.microsoft.com/office/drawing/2014/main" val="3662033611"/>
                  </a:ext>
                </a:extLst>
              </a:tr>
              <a:tr h="0">
                <a:tc>
                  <a:txBody>
                    <a:bodyPr/>
                    <a:lstStyle/>
                    <a:p>
                      <a:pPr algn="l" fontAlgn="t"/>
                      <a:r>
                        <a:rPr lang="es-ES"/>
                        <a:t>Requisitos de hardware</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Altos (GPUs, servidores)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Bajos (pueden correr en móviles o edge)</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extLst>
                  <a:ext uri="{0D108BD9-81ED-4DB2-BD59-A6C34878D82A}">
                    <a16:rowId xmlns:a16="http://schemas.microsoft.com/office/drawing/2014/main" val="684837938"/>
                  </a:ext>
                </a:extLst>
              </a:tr>
              <a:tr h="0">
                <a:tc>
                  <a:txBody>
                    <a:bodyPr/>
                    <a:lstStyle/>
                    <a:p>
                      <a:pPr algn="l" fontAlgn="t"/>
                      <a:r>
                        <a:rPr lang="es-ES"/>
                        <a:t>Velocidad</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Más lentos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Más rápidos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extLst>
                  <a:ext uri="{0D108BD9-81ED-4DB2-BD59-A6C34878D82A}">
                    <a16:rowId xmlns:a16="http://schemas.microsoft.com/office/drawing/2014/main" val="913930100"/>
                  </a:ext>
                </a:extLst>
              </a:tr>
              <a:tr h="0">
                <a:tc>
                  <a:txBody>
                    <a:bodyPr/>
                    <a:lstStyle/>
                    <a:p>
                      <a:pPr algn="l" fontAlgn="t"/>
                      <a:r>
                        <a:rPr lang="es-ES"/>
                        <a:t>Precisión</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Mayor en tareas complejas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Suficiente para tareas específicas</a:t>
                      </a:r>
                    </a:p>
                  </a:txBody>
                  <a:tcPr marL="76200" marR="50800" marT="50800" marB="4445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extLst>
                  <a:ext uri="{0D108BD9-81ED-4DB2-BD59-A6C34878D82A}">
                    <a16:rowId xmlns:a16="http://schemas.microsoft.com/office/drawing/2014/main" val="2643774295"/>
                  </a:ext>
                </a:extLst>
              </a:tr>
              <a:tr h="0">
                <a:tc>
                  <a:txBody>
                    <a:bodyPr/>
                    <a:lstStyle/>
                    <a:p>
                      <a:pPr algn="l" fontAlgn="t"/>
                      <a:r>
                        <a:rPr lang="es-ES"/>
                        <a:t>Privacidad</a:t>
                      </a:r>
                    </a:p>
                  </a:txBody>
                  <a:tcPr marL="76200" marR="50800" marT="50800" marB="3810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Menor (requiere nube)</a:t>
                      </a:r>
                    </a:p>
                  </a:txBody>
                  <a:tcPr marL="76200" marR="50800" marT="50800" marB="3810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tc>
                  <a:txBody>
                    <a:bodyPr/>
                    <a:lstStyle/>
                    <a:p>
                      <a:pPr algn="l" fontAlgn="t"/>
                      <a:r>
                        <a:rPr lang="es-ES"/>
                        <a:t>Mayor (puede ejecutarse localmente)</a:t>
                      </a:r>
                    </a:p>
                  </a:txBody>
                  <a:tcPr marL="76200" marR="50800" marT="50800" marB="38100">
                    <a:lnL w="6350" cap="flat" cmpd="sng" algn="ctr">
                      <a:solidFill>
                        <a:srgbClr val="575757"/>
                      </a:solidFill>
                      <a:prstDash val="solid"/>
                      <a:round/>
                      <a:headEnd type="none" w="med" len="med"/>
                      <a:tailEnd type="none" w="med" len="med"/>
                    </a:lnL>
                    <a:lnR w="6350" cap="flat" cmpd="sng" algn="ctr">
                      <a:solidFill>
                        <a:srgbClr val="575757"/>
                      </a:solidFill>
                      <a:prstDash val="solid"/>
                      <a:round/>
                      <a:headEnd type="none" w="med" len="med"/>
                      <a:tailEnd type="none" w="med" len="med"/>
                    </a:lnR>
                    <a:lnT w="6350" cap="flat" cmpd="sng" algn="ctr">
                      <a:solidFill>
                        <a:srgbClr val="575757"/>
                      </a:solidFill>
                      <a:prstDash val="solid"/>
                      <a:round/>
                      <a:headEnd type="none" w="med" len="med"/>
                      <a:tailEnd type="none" w="med" len="med"/>
                    </a:lnT>
                    <a:lnB w="6350" cap="flat" cmpd="sng" algn="ctr">
                      <a:solidFill>
                        <a:srgbClr val="575757"/>
                      </a:solidFill>
                      <a:prstDash val="solid"/>
                      <a:round/>
                      <a:headEnd type="none" w="med" len="med"/>
                      <a:tailEnd type="none" w="med" len="med"/>
                    </a:lnB>
                    <a:solidFill>
                      <a:schemeClr val="bg2"/>
                    </a:solidFill>
                  </a:tcPr>
                </a:tc>
                <a:extLst>
                  <a:ext uri="{0D108BD9-81ED-4DB2-BD59-A6C34878D82A}">
                    <a16:rowId xmlns:a16="http://schemas.microsoft.com/office/drawing/2014/main" val="1199228486"/>
                  </a:ext>
                </a:extLst>
              </a:tr>
            </a:tbl>
          </a:graphicData>
        </a:graphic>
      </p:graphicFrame>
    </p:spTree>
    <p:extLst>
      <p:ext uri="{BB962C8B-B14F-4D97-AF65-F5344CB8AC3E}">
        <p14:creationId xmlns:p14="http://schemas.microsoft.com/office/powerpoint/2010/main" val="408872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hombre con un traje de color verde&#10;&#10;El contenido generado por IA puede ser incorrecto.">
            <a:extLst>
              <a:ext uri="{FF2B5EF4-FFF2-40B4-BE49-F238E27FC236}">
                <a16:creationId xmlns:a16="http://schemas.microsoft.com/office/drawing/2014/main" id="{103F2D45-E676-C72D-012B-2F0BA9E5C2CE}"/>
              </a:ext>
            </a:extLst>
          </p:cNvPr>
          <p:cNvPicPr>
            <a:picLocks noChangeAspect="1"/>
          </p:cNvPicPr>
          <p:nvPr/>
        </p:nvPicPr>
        <p:blipFill>
          <a:blip r:embed="rId3">
            <a:extLst>
              <a:ext uri="{837473B0-CC2E-450A-ABE3-18F120FF3D39}">
                <a1611:picAttrSrcUrl xmlns:a1611="http://schemas.microsoft.com/office/drawing/2016/11/main" r:id="rId4"/>
              </a:ext>
            </a:extLst>
          </a:blip>
          <a:srcRect t="6723"/>
          <a:stretch/>
        </p:blipFill>
        <p:spPr>
          <a:xfrm>
            <a:off x="0" y="0"/>
            <a:ext cx="12192000" cy="6858000"/>
          </a:xfrm>
          <a:prstGeom prst="rect">
            <a:avLst/>
          </a:prstGeom>
        </p:spPr>
      </p:pic>
      <p:sp>
        <p:nvSpPr>
          <p:cNvPr id="2" name="Título 1">
            <a:extLst>
              <a:ext uri="{FF2B5EF4-FFF2-40B4-BE49-F238E27FC236}">
                <a16:creationId xmlns:a16="http://schemas.microsoft.com/office/drawing/2014/main" id="{D7A99084-97EA-D3C9-121A-503DE591A4CA}"/>
              </a:ext>
            </a:extLst>
          </p:cNvPr>
          <p:cNvSpPr>
            <a:spLocks noGrp="1"/>
          </p:cNvSpPr>
          <p:nvPr>
            <p:ph type="title"/>
          </p:nvPr>
        </p:nvSpPr>
        <p:spPr>
          <a:xfrm>
            <a:off x="838200" y="365126"/>
            <a:ext cx="5373130" cy="1282442"/>
          </a:xfrm>
        </p:spPr>
        <p:txBody>
          <a:bodyPr/>
          <a:lstStyle/>
          <a:p>
            <a:r>
              <a:rPr lang="es-ES">
                <a:solidFill>
                  <a:schemeClr val="bg2"/>
                </a:solidFill>
              </a:rPr>
              <a:t>¿Qué son los Agentes (de IA)?</a:t>
            </a:r>
          </a:p>
        </p:txBody>
      </p:sp>
      <p:sp>
        <p:nvSpPr>
          <p:cNvPr id="3" name="Marcador de texto 2">
            <a:extLst>
              <a:ext uri="{FF2B5EF4-FFF2-40B4-BE49-F238E27FC236}">
                <a16:creationId xmlns:a16="http://schemas.microsoft.com/office/drawing/2014/main" id="{8CA04EEC-A05B-F3EA-41F6-AE87B1F02BA6}"/>
              </a:ext>
            </a:extLst>
          </p:cNvPr>
          <p:cNvSpPr>
            <a:spLocks noGrp="1"/>
          </p:cNvSpPr>
          <p:nvPr>
            <p:ph type="body" sz="quarter" idx="10"/>
          </p:nvPr>
        </p:nvSpPr>
        <p:spPr>
          <a:xfrm>
            <a:off x="838201" y="1746421"/>
            <a:ext cx="5373130" cy="4222577"/>
          </a:xfrm>
        </p:spPr>
        <p:txBody>
          <a:bodyPr/>
          <a:lstStyle/>
          <a:p>
            <a:pPr marL="0" indent="0">
              <a:buNone/>
            </a:pPr>
            <a:r>
              <a:rPr lang="es-ES">
                <a:solidFill>
                  <a:schemeClr val="bg2"/>
                </a:solidFill>
              </a:rPr>
              <a:t>Un agente de inteligencia artificial (IA) es un sistema que puede percibir su entorno, razonar, tomar decisiones y actuar de forma autónoma para alcanzar objetivos específicos. A diferencia de los modelos de lenguaje tradicionales que solo responden a instrucciones, los agentes de IA pueden planificar, ejecutar tareas complejas y adaptarse a situaciones nuevas.</a:t>
            </a:r>
          </a:p>
        </p:txBody>
      </p:sp>
    </p:spTree>
    <p:extLst>
      <p:ext uri="{BB962C8B-B14F-4D97-AF65-F5344CB8AC3E}">
        <p14:creationId xmlns:p14="http://schemas.microsoft.com/office/powerpoint/2010/main" val="78496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5584B-CED2-E744-340D-C197F5BCE16A}"/>
              </a:ext>
            </a:extLst>
          </p:cNvPr>
          <p:cNvSpPr>
            <a:spLocks noGrp="1"/>
          </p:cNvSpPr>
          <p:nvPr>
            <p:ph type="title"/>
          </p:nvPr>
        </p:nvSpPr>
        <p:spPr/>
        <p:txBody>
          <a:bodyPr/>
          <a:lstStyle/>
          <a:p>
            <a:r>
              <a:rPr lang="es-ES"/>
              <a:t>Asistente</a:t>
            </a:r>
          </a:p>
        </p:txBody>
      </p:sp>
      <p:sp>
        <p:nvSpPr>
          <p:cNvPr id="3" name="Marcador de texto 2">
            <a:extLst>
              <a:ext uri="{FF2B5EF4-FFF2-40B4-BE49-F238E27FC236}">
                <a16:creationId xmlns:a16="http://schemas.microsoft.com/office/drawing/2014/main" id="{9AA131AC-5BA9-1F01-7A5F-69B61A75E1A1}"/>
              </a:ext>
            </a:extLst>
          </p:cNvPr>
          <p:cNvSpPr>
            <a:spLocks noGrp="1"/>
          </p:cNvSpPr>
          <p:nvPr>
            <p:ph type="body" sz="quarter" idx="10"/>
          </p:nvPr>
        </p:nvSpPr>
        <p:spPr>
          <a:xfrm>
            <a:off x="838200" y="1414463"/>
            <a:ext cx="6938319" cy="4554536"/>
          </a:xfrm>
        </p:spPr>
        <p:txBody>
          <a:bodyPr/>
          <a:lstStyle/>
          <a:p>
            <a:r>
              <a:rPr lang="es-ES"/>
              <a:t>Un asistente de inteligencia artificial es un sistema diseñado para ayudar a los usuarios a realizar tareas específicas mediante la interacción en lenguaje natural. A diferencia de un agente de IA, un asistente no actúa de forma autónoma, sino que responde a instrucciones o preguntas del usuario.</a:t>
            </a:r>
          </a:p>
        </p:txBody>
      </p:sp>
      <p:pic>
        <p:nvPicPr>
          <p:cNvPr id="3074" name="Picture 2" descr="Clippy | Joke Battles Wikia | Fandom">
            <a:extLst>
              <a:ext uri="{FF2B5EF4-FFF2-40B4-BE49-F238E27FC236}">
                <a16:creationId xmlns:a16="http://schemas.microsoft.com/office/drawing/2014/main" id="{EBB33630-77C3-2AD7-F3C7-8D976AD0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853" y="3330573"/>
            <a:ext cx="3238500" cy="30003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0AADA51A-2F33-D74F-BA5B-2E1C78AA88D4}"/>
              </a:ext>
            </a:extLst>
          </p:cNvPr>
          <p:cNvGrpSpPr/>
          <p:nvPr/>
        </p:nvGrpSpPr>
        <p:grpSpPr>
          <a:xfrm>
            <a:off x="3382148" y="783961"/>
            <a:ext cx="5915025" cy="3524250"/>
            <a:chOff x="3382148" y="833388"/>
            <a:chExt cx="5915025" cy="3524250"/>
          </a:xfrm>
        </p:grpSpPr>
        <p:pic>
          <p:nvPicPr>
            <p:cNvPr id="3084" name="Picture 12" descr="Text Bubble Png Free Image Png on pnghq.com">
              <a:extLst>
                <a:ext uri="{FF2B5EF4-FFF2-40B4-BE49-F238E27FC236}">
                  <a16:creationId xmlns:a16="http://schemas.microsoft.com/office/drawing/2014/main" id="{417D606E-D0CA-AE3D-8FD0-57FD170AC4C3}"/>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82148" y="833388"/>
              <a:ext cx="5915025" cy="352425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EB5827A-7038-746D-3E73-2BE931588A75}"/>
                </a:ext>
              </a:extLst>
            </p:cNvPr>
            <p:cNvSpPr txBox="1"/>
            <p:nvPr/>
          </p:nvSpPr>
          <p:spPr>
            <a:xfrm>
              <a:off x="3920179" y="1414463"/>
              <a:ext cx="4704835" cy="2246769"/>
            </a:xfrm>
            <a:prstGeom prst="rect">
              <a:avLst/>
            </a:prstGeom>
            <a:noFill/>
          </p:spPr>
          <p:txBody>
            <a:bodyPr wrap="square" rtlCol="0">
              <a:spAutoFit/>
            </a:bodyPr>
            <a:lstStyle/>
            <a:p>
              <a:r>
                <a:rPr lang="es-ES" sz="2800">
                  <a:solidFill>
                    <a:schemeClr val="bg2"/>
                  </a:solidFill>
                </a:rPr>
                <a:t>He visto que estás dando una charla sobre Azure Container Apps + </a:t>
              </a:r>
              <a:r>
                <a:rPr lang="es-ES" sz="2800" err="1">
                  <a:solidFill>
                    <a:schemeClr val="bg2"/>
                  </a:solidFill>
                </a:rPr>
                <a:t>LLMs</a:t>
              </a:r>
              <a:br>
                <a:rPr lang="es-ES" sz="2800">
                  <a:solidFill>
                    <a:schemeClr val="bg2"/>
                  </a:solidFill>
                </a:rPr>
              </a:br>
              <a:endParaRPr lang="es-ES" sz="2800">
                <a:solidFill>
                  <a:schemeClr val="bg2"/>
                </a:solidFill>
              </a:endParaRPr>
            </a:p>
            <a:p>
              <a:r>
                <a:rPr lang="es-ES" sz="2800">
                  <a:solidFill>
                    <a:schemeClr val="bg2"/>
                  </a:solidFill>
                </a:rPr>
                <a:t>¿Necesitas ayuda?</a:t>
              </a:r>
            </a:p>
          </p:txBody>
        </p:sp>
      </p:grpSp>
    </p:spTree>
    <p:extLst>
      <p:ext uri="{BB962C8B-B14F-4D97-AF65-F5344CB8AC3E}">
        <p14:creationId xmlns:p14="http://schemas.microsoft.com/office/powerpoint/2010/main" val="249219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287EA0-2594-88BF-ADCE-39933EAB76F0}"/>
              </a:ext>
            </a:extLst>
          </p:cNvPr>
          <p:cNvSpPr>
            <a:spLocks noGrp="1"/>
          </p:cNvSpPr>
          <p:nvPr>
            <p:ph type="title"/>
          </p:nvPr>
        </p:nvSpPr>
        <p:spPr/>
        <p:txBody>
          <a:bodyPr/>
          <a:lstStyle/>
          <a:p>
            <a:r>
              <a:rPr lang="es-ES"/>
              <a:t>¿Agentes o asistentes?</a:t>
            </a:r>
          </a:p>
        </p:txBody>
      </p:sp>
      <p:sp>
        <p:nvSpPr>
          <p:cNvPr id="3" name="Marcador de texto 2">
            <a:extLst>
              <a:ext uri="{FF2B5EF4-FFF2-40B4-BE49-F238E27FC236}">
                <a16:creationId xmlns:a16="http://schemas.microsoft.com/office/drawing/2014/main" id="{B6692C1B-8015-043E-C279-163B426B6029}"/>
              </a:ext>
            </a:extLst>
          </p:cNvPr>
          <p:cNvSpPr>
            <a:spLocks noGrp="1"/>
          </p:cNvSpPr>
          <p:nvPr>
            <p:ph type="body" sz="quarter" idx="10"/>
          </p:nvPr>
        </p:nvSpPr>
        <p:spPr/>
        <p:txBody>
          <a:bodyPr/>
          <a:lstStyle/>
          <a:p>
            <a:endParaRPr lang="es-ES"/>
          </a:p>
        </p:txBody>
      </p:sp>
      <p:graphicFrame>
        <p:nvGraphicFramePr>
          <p:cNvPr id="5" name="Tabla 4">
            <a:extLst>
              <a:ext uri="{FF2B5EF4-FFF2-40B4-BE49-F238E27FC236}">
                <a16:creationId xmlns:a16="http://schemas.microsoft.com/office/drawing/2014/main" id="{2DE19007-E274-34B5-3B98-378ACAC7D02C}"/>
              </a:ext>
            </a:extLst>
          </p:cNvPr>
          <p:cNvGraphicFramePr>
            <a:graphicFrameLocks noGrp="1"/>
          </p:cNvGraphicFramePr>
          <p:nvPr>
            <p:extLst>
              <p:ext uri="{D42A27DB-BD31-4B8C-83A1-F6EECF244321}">
                <p14:modId xmlns:p14="http://schemas.microsoft.com/office/powerpoint/2010/main" val="2201668194"/>
              </p:ext>
            </p:extLst>
          </p:nvPr>
        </p:nvGraphicFramePr>
        <p:xfrm>
          <a:off x="838200" y="2355374"/>
          <a:ext cx="10515600" cy="3383280"/>
        </p:xfrm>
        <a:graphic>
          <a:graphicData uri="http://schemas.openxmlformats.org/drawingml/2006/table">
            <a:tbl>
              <a:tblPr/>
              <a:tblGrid>
                <a:gridCol w="3505200">
                  <a:extLst>
                    <a:ext uri="{9D8B030D-6E8A-4147-A177-3AD203B41FA5}">
                      <a16:colId xmlns:a16="http://schemas.microsoft.com/office/drawing/2014/main" val="452711371"/>
                    </a:ext>
                  </a:extLst>
                </a:gridCol>
                <a:gridCol w="3505200">
                  <a:extLst>
                    <a:ext uri="{9D8B030D-6E8A-4147-A177-3AD203B41FA5}">
                      <a16:colId xmlns:a16="http://schemas.microsoft.com/office/drawing/2014/main" val="4021614822"/>
                    </a:ext>
                  </a:extLst>
                </a:gridCol>
                <a:gridCol w="3505200">
                  <a:extLst>
                    <a:ext uri="{9D8B030D-6E8A-4147-A177-3AD203B41FA5}">
                      <a16:colId xmlns:a16="http://schemas.microsoft.com/office/drawing/2014/main" val="2969356588"/>
                    </a:ext>
                  </a:extLst>
                </a:gridCol>
              </a:tblGrid>
              <a:tr h="0">
                <a:tc>
                  <a:txBody>
                    <a:bodyPr/>
                    <a:lstStyle/>
                    <a:p>
                      <a:pPr rtl="0">
                        <a:buNone/>
                      </a:pPr>
                      <a:r>
                        <a:rPr lang="es-ES" sz="2400">
                          <a:solidFill>
                            <a:schemeClr val="bg2"/>
                          </a:solidFill>
                          <a:effectLst/>
                        </a:rPr>
                        <a:t>Característica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tc>
                  <a:txBody>
                    <a:bodyPr/>
                    <a:lstStyle/>
                    <a:p>
                      <a:pPr rtl="0">
                        <a:buNone/>
                      </a:pPr>
                      <a:r>
                        <a:rPr lang="es-ES" sz="2400">
                          <a:solidFill>
                            <a:schemeClr val="bg2"/>
                          </a:solidFill>
                          <a:effectLst/>
                        </a:rPr>
                        <a:t>Agente de IA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tc>
                  <a:txBody>
                    <a:bodyPr/>
                    <a:lstStyle/>
                    <a:p>
                      <a:pPr rtl="0">
                        <a:buNone/>
                      </a:pPr>
                      <a:r>
                        <a:rPr lang="es-ES" sz="2400">
                          <a:solidFill>
                            <a:schemeClr val="bg2"/>
                          </a:solidFill>
                          <a:effectLst/>
                        </a:rPr>
                        <a:t>Asistente de IA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3587505"/>
                  </a:ext>
                </a:extLst>
              </a:tr>
              <a:tr h="0">
                <a:tc>
                  <a:txBody>
                    <a:bodyPr/>
                    <a:lstStyle/>
                    <a:p>
                      <a:pPr rtl="0">
                        <a:buNone/>
                      </a:pPr>
                      <a:r>
                        <a:rPr lang="es-ES" b="1">
                          <a:effectLst/>
                        </a:rPr>
                        <a:t>Autonomía</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Alta: puede actuar sin intervención constante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Baja: responde a comandos del usuario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57325038"/>
                  </a:ext>
                </a:extLst>
              </a:tr>
              <a:tr h="0">
                <a:tc>
                  <a:txBody>
                    <a:bodyPr/>
                    <a:lstStyle/>
                    <a:p>
                      <a:pPr rtl="0">
                        <a:buNone/>
                      </a:pPr>
                      <a:r>
                        <a:rPr lang="es-ES" b="1">
                          <a:effectLst/>
                        </a:rPr>
                        <a:t>Objetivo definido</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Sí, busca cumplir metas por sí mismo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No necesariamente: responde a tareas puntuales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885292862"/>
                  </a:ext>
                </a:extLst>
              </a:tr>
              <a:tr h="0">
                <a:tc>
                  <a:txBody>
                    <a:bodyPr/>
                    <a:lstStyle/>
                    <a:p>
                      <a:pPr rtl="0">
                        <a:buNone/>
                      </a:pPr>
                      <a:r>
                        <a:rPr lang="es-ES" b="1">
                          <a:effectLst/>
                        </a:rPr>
                        <a:t>Planificación</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Puede planificar y ejecutar múltiples pasos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Ejecuta tareas una a una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521776355"/>
                  </a:ext>
                </a:extLst>
              </a:tr>
              <a:tr h="0">
                <a:tc>
                  <a:txBody>
                    <a:bodyPr/>
                    <a:lstStyle/>
                    <a:p>
                      <a:pPr rtl="0">
                        <a:buNone/>
                      </a:pPr>
                      <a:r>
                        <a:rPr lang="es-ES" b="1">
                          <a:effectLst/>
                        </a:rPr>
                        <a:t>Interacción con entorno</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Sí, puede modificar su entorno (digital o físico)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Limitada a lo que el usuario le permite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626141479"/>
                  </a:ext>
                </a:extLst>
              </a:tr>
              <a:tr h="0">
                <a:tc>
                  <a:txBody>
                    <a:bodyPr/>
                    <a:lstStyle/>
                    <a:p>
                      <a:pPr rtl="0">
                        <a:buNone/>
                      </a:pPr>
                      <a:r>
                        <a:rPr lang="es-ES" b="1">
                          <a:effectLst/>
                        </a:rPr>
                        <a:t>Ejemplo clásico</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Robot que navega un laberinto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Siri, Alexa, </a:t>
                      </a:r>
                      <a:r>
                        <a:rPr lang="es-ES" err="1">
                          <a:effectLst/>
                        </a:rPr>
                        <a:t>ChatGPT</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03507315"/>
                  </a:ext>
                </a:extLst>
              </a:tr>
            </a:tbl>
          </a:graphicData>
        </a:graphic>
      </p:graphicFrame>
    </p:spTree>
    <p:extLst>
      <p:ext uri="{BB962C8B-B14F-4D97-AF65-F5344CB8AC3E}">
        <p14:creationId xmlns:p14="http://schemas.microsoft.com/office/powerpoint/2010/main" val="1376748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DB3D33-6CAC-BEDB-FA06-DBA44B5F3FC8}"/>
              </a:ext>
            </a:extLst>
          </p:cNvPr>
          <p:cNvSpPr>
            <a:spLocks noGrp="1"/>
          </p:cNvSpPr>
          <p:nvPr>
            <p:ph type="title"/>
          </p:nvPr>
        </p:nvSpPr>
        <p:spPr/>
        <p:txBody>
          <a:bodyPr/>
          <a:lstStyle/>
          <a:p>
            <a:r>
              <a:rPr lang="es-ES"/>
              <a:t>¿Un poco confuso?</a:t>
            </a:r>
          </a:p>
        </p:txBody>
      </p:sp>
      <p:sp>
        <p:nvSpPr>
          <p:cNvPr id="3" name="Marcador de texto 2">
            <a:extLst>
              <a:ext uri="{FF2B5EF4-FFF2-40B4-BE49-F238E27FC236}">
                <a16:creationId xmlns:a16="http://schemas.microsoft.com/office/drawing/2014/main" id="{643838F0-9B64-16E0-AB53-07F9E47CC283}"/>
              </a:ext>
            </a:extLst>
          </p:cNvPr>
          <p:cNvSpPr>
            <a:spLocks noGrp="1"/>
          </p:cNvSpPr>
          <p:nvPr>
            <p:ph type="body" sz="quarter" idx="10"/>
          </p:nvPr>
        </p:nvSpPr>
        <p:spPr/>
        <p:txBody>
          <a:bodyPr/>
          <a:lstStyle/>
          <a:p>
            <a:endParaRPr lang="es-ES"/>
          </a:p>
        </p:txBody>
      </p:sp>
      <p:pic>
        <p:nvPicPr>
          <p:cNvPr id="8194" name="Picture 2" descr="What Are AI Agents, and How Do They Help Businesses?">
            <a:extLst>
              <a:ext uri="{FF2B5EF4-FFF2-40B4-BE49-F238E27FC236}">
                <a16:creationId xmlns:a16="http://schemas.microsoft.com/office/drawing/2014/main" id="{3646827F-E41F-0C13-AE2A-330F6A6E6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64" y="1187709"/>
            <a:ext cx="8500072" cy="478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01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050149-0DE9-5B5E-DFA6-6802323D925D}"/>
              </a:ext>
            </a:extLst>
          </p:cNvPr>
          <p:cNvSpPr>
            <a:spLocks noGrp="1"/>
          </p:cNvSpPr>
          <p:nvPr>
            <p:ph type="title"/>
          </p:nvPr>
        </p:nvSpPr>
        <p:spPr/>
        <p:txBody>
          <a:bodyPr/>
          <a:lstStyle/>
          <a:p>
            <a:r>
              <a:rPr lang="es-ES"/>
              <a:t>¿Qué es el </a:t>
            </a:r>
            <a:r>
              <a:rPr lang="es-ES" err="1"/>
              <a:t>code</a:t>
            </a:r>
            <a:r>
              <a:rPr lang="es-ES"/>
              <a:t> </a:t>
            </a:r>
            <a:r>
              <a:rPr lang="es-ES" err="1"/>
              <a:t>interpreter</a:t>
            </a:r>
            <a:r>
              <a:rPr lang="es-ES"/>
              <a:t>?</a:t>
            </a:r>
          </a:p>
        </p:txBody>
      </p:sp>
      <p:sp>
        <p:nvSpPr>
          <p:cNvPr id="3" name="Marcador de texto 2">
            <a:extLst>
              <a:ext uri="{FF2B5EF4-FFF2-40B4-BE49-F238E27FC236}">
                <a16:creationId xmlns:a16="http://schemas.microsoft.com/office/drawing/2014/main" id="{5BCBF4CF-B9F1-A39B-DC87-ECB7D9FD17ED}"/>
              </a:ext>
            </a:extLst>
          </p:cNvPr>
          <p:cNvSpPr>
            <a:spLocks noGrp="1"/>
          </p:cNvSpPr>
          <p:nvPr>
            <p:ph type="body" sz="quarter" idx="10"/>
          </p:nvPr>
        </p:nvSpPr>
        <p:spPr>
          <a:xfrm>
            <a:off x="838200" y="1414463"/>
            <a:ext cx="5809735" cy="4554536"/>
          </a:xfrm>
        </p:spPr>
        <p:txBody>
          <a:bodyPr/>
          <a:lstStyle/>
          <a:p>
            <a:r>
              <a:rPr lang="es-ES" err="1"/>
              <a:t>Code</a:t>
            </a:r>
            <a:r>
              <a:rPr lang="es-ES"/>
              <a:t> </a:t>
            </a:r>
            <a:r>
              <a:rPr lang="es-ES" err="1"/>
              <a:t>Interpreter</a:t>
            </a:r>
            <a:r>
              <a:rPr lang="es-ES"/>
              <a:t> (también conocido como </a:t>
            </a:r>
            <a:r>
              <a:rPr lang="es-ES" err="1"/>
              <a:t>Advanced</a:t>
            </a:r>
            <a:r>
              <a:rPr lang="es-ES"/>
              <a:t> Data </a:t>
            </a:r>
            <a:r>
              <a:rPr lang="es-ES" err="1"/>
              <a:t>Analysis</a:t>
            </a:r>
            <a:r>
              <a:rPr lang="es-ES"/>
              <a:t> o Python </a:t>
            </a:r>
            <a:r>
              <a:rPr lang="es-ES" err="1"/>
              <a:t>tool</a:t>
            </a:r>
            <a:r>
              <a:rPr lang="es-ES"/>
              <a:t>) se refiere a una capacidad integrada que permite ejecutar código en tiempo real dentro de una conversación con el modelo.</a:t>
            </a:r>
          </a:p>
        </p:txBody>
      </p:sp>
      <p:pic>
        <p:nvPicPr>
          <p:cNvPr id="4101" name="Picture 5" descr="Interprete - Iconos gratis de personas">
            <a:extLst>
              <a:ext uri="{FF2B5EF4-FFF2-40B4-BE49-F238E27FC236}">
                <a16:creationId xmlns:a16="http://schemas.microsoft.com/office/drawing/2014/main" id="{D8A4E843-0A8B-03E8-5468-3AC7DB248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303" y="125333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1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549663-F6BC-1E31-CEFF-3B10543EC3CC}"/>
              </a:ext>
            </a:extLst>
          </p:cNvPr>
          <p:cNvSpPr>
            <a:spLocks noGrp="1"/>
          </p:cNvSpPr>
          <p:nvPr>
            <p:ph type="title"/>
          </p:nvPr>
        </p:nvSpPr>
        <p:spPr/>
        <p:txBody>
          <a:bodyPr/>
          <a:lstStyle/>
          <a:p>
            <a:r>
              <a:rPr lang="es-ES"/>
              <a:t>¿Cómo se orquesta todo?</a:t>
            </a:r>
          </a:p>
        </p:txBody>
      </p:sp>
      <p:sp>
        <p:nvSpPr>
          <p:cNvPr id="3" name="Marcador de texto 2">
            <a:extLst>
              <a:ext uri="{FF2B5EF4-FFF2-40B4-BE49-F238E27FC236}">
                <a16:creationId xmlns:a16="http://schemas.microsoft.com/office/drawing/2014/main" id="{DADDDB9D-4156-5F39-7C3A-9C6A54E8FDA2}"/>
              </a:ext>
            </a:extLst>
          </p:cNvPr>
          <p:cNvSpPr>
            <a:spLocks noGrp="1"/>
          </p:cNvSpPr>
          <p:nvPr>
            <p:ph type="body" sz="quarter" idx="10"/>
          </p:nvPr>
        </p:nvSpPr>
        <p:spPr>
          <a:xfrm>
            <a:off x="838201" y="1414463"/>
            <a:ext cx="6460524" cy="4554536"/>
          </a:xfrm>
        </p:spPr>
        <p:txBody>
          <a:bodyPr>
            <a:normAutofit/>
          </a:bodyPr>
          <a:lstStyle/>
          <a:p>
            <a:pPr marL="0" indent="0">
              <a:buNone/>
            </a:pPr>
            <a:r>
              <a:rPr lang="es-ES"/>
              <a:t>Un orquestador es el componente que coordina la interacción entre modelos de lenguaje, agentes, herramientas y datos. Su función es:</a:t>
            </a:r>
          </a:p>
          <a:p>
            <a:r>
              <a:rPr lang="es-ES" sz="1900"/>
              <a:t>Interpretar la intención del usuario.</a:t>
            </a:r>
          </a:p>
          <a:p>
            <a:r>
              <a:rPr lang="es-ES" sz="1900"/>
              <a:t>Decidir qué pasos se deben seguir.</a:t>
            </a:r>
          </a:p>
          <a:p>
            <a:r>
              <a:rPr lang="es-ES" sz="1900"/>
              <a:t>Invocar herramientas o agentes adecuados.</a:t>
            </a:r>
          </a:p>
          <a:p>
            <a:r>
              <a:rPr lang="es-ES" sz="1900"/>
              <a:t>Gestionar el flujo de información entre componentes.</a:t>
            </a:r>
          </a:p>
          <a:p>
            <a:r>
              <a:rPr lang="es-ES" sz="1900"/>
              <a:t>Devolver una respuesta coherente y útil.</a:t>
            </a:r>
          </a:p>
        </p:txBody>
      </p:sp>
      <p:pic>
        <p:nvPicPr>
          <p:cNvPr id="5122" name="Picture 2" descr="Orchestra PNG, Vector, PSD, and Clipart With Transparent Background for  Free Download | Pngtree">
            <a:extLst>
              <a:ext uri="{FF2B5EF4-FFF2-40B4-BE49-F238E27FC236}">
                <a16:creationId xmlns:a16="http://schemas.microsoft.com/office/drawing/2014/main" id="{8643CA71-4BA7-4E3D-412B-7002DC861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621" y="1414463"/>
            <a:ext cx="4757351" cy="47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63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3A1B9-1007-BF7E-E02D-1366BE76D1C0}"/>
              </a:ext>
            </a:extLst>
          </p:cNvPr>
          <p:cNvSpPr>
            <a:spLocks noGrp="1"/>
          </p:cNvSpPr>
          <p:nvPr>
            <p:ph type="title"/>
          </p:nvPr>
        </p:nvSpPr>
        <p:spPr/>
        <p:txBody>
          <a:bodyPr/>
          <a:lstStyle/>
          <a:p>
            <a:r>
              <a:rPr lang="es-ES"/>
              <a:t>Diferencias entre orquestadores</a:t>
            </a:r>
          </a:p>
        </p:txBody>
      </p:sp>
      <p:sp>
        <p:nvSpPr>
          <p:cNvPr id="3" name="Marcador de texto 2">
            <a:extLst>
              <a:ext uri="{FF2B5EF4-FFF2-40B4-BE49-F238E27FC236}">
                <a16:creationId xmlns:a16="http://schemas.microsoft.com/office/drawing/2014/main" id="{962BC639-3BCD-40BA-C670-88516A8098B4}"/>
              </a:ext>
            </a:extLst>
          </p:cNvPr>
          <p:cNvSpPr>
            <a:spLocks noGrp="1"/>
          </p:cNvSpPr>
          <p:nvPr>
            <p:ph type="body" sz="quarter" idx="10"/>
          </p:nvPr>
        </p:nvSpPr>
        <p:spPr/>
        <p:txBody>
          <a:bodyPr/>
          <a:lstStyle/>
          <a:p>
            <a:endParaRPr lang="es-ES"/>
          </a:p>
        </p:txBody>
      </p:sp>
      <p:graphicFrame>
        <p:nvGraphicFramePr>
          <p:cNvPr id="4" name="Tabla 3">
            <a:extLst>
              <a:ext uri="{FF2B5EF4-FFF2-40B4-BE49-F238E27FC236}">
                <a16:creationId xmlns:a16="http://schemas.microsoft.com/office/drawing/2014/main" id="{166D5D72-44A3-7544-8451-08E82A050F0D}"/>
              </a:ext>
            </a:extLst>
          </p:cNvPr>
          <p:cNvGraphicFramePr>
            <a:graphicFrameLocks noGrp="1"/>
          </p:cNvGraphicFramePr>
          <p:nvPr>
            <p:extLst>
              <p:ext uri="{D42A27DB-BD31-4B8C-83A1-F6EECF244321}">
                <p14:modId xmlns:p14="http://schemas.microsoft.com/office/powerpoint/2010/main" val="4123315418"/>
              </p:ext>
            </p:extLst>
          </p:nvPr>
        </p:nvGraphicFramePr>
        <p:xfrm>
          <a:off x="838200" y="2538254"/>
          <a:ext cx="10515600" cy="2956560"/>
        </p:xfrm>
        <a:graphic>
          <a:graphicData uri="http://schemas.openxmlformats.org/drawingml/2006/table">
            <a:tbl>
              <a:tblPr/>
              <a:tblGrid>
                <a:gridCol w="2628900">
                  <a:extLst>
                    <a:ext uri="{9D8B030D-6E8A-4147-A177-3AD203B41FA5}">
                      <a16:colId xmlns:a16="http://schemas.microsoft.com/office/drawing/2014/main" val="233310997"/>
                    </a:ext>
                  </a:extLst>
                </a:gridCol>
                <a:gridCol w="2628900">
                  <a:extLst>
                    <a:ext uri="{9D8B030D-6E8A-4147-A177-3AD203B41FA5}">
                      <a16:colId xmlns:a16="http://schemas.microsoft.com/office/drawing/2014/main" val="1439631228"/>
                    </a:ext>
                  </a:extLst>
                </a:gridCol>
                <a:gridCol w="2628900">
                  <a:extLst>
                    <a:ext uri="{9D8B030D-6E8A-4147-A177-3AD203B41FA5}">
                      <a16:colId xmlns:a16="http://schemas.microsoft.com/office/drawing/2014/main" val="1876694179"/>
                    </a:ext>
                  </a:extLst>
                </a:gridCol>
                <a:gridCol w="2628900">
                  <a:extLst>
                    <a:ext uri="{9D8B030D-6E8A-4147-A177-3AD203B41FA5}">
                      <a16:colId xmlns:a16="http://schemas.microsoft.com/office/drawing/2014/main" val="2415765892"/>
                    </a:ext>
                  </a:extLst>
                </a:gridCol>
              </a:tblGrid>
              <a:tr h="0">
                <a:tc>
                  <a:txBody>
                    <a:bodyPr/>
                    <a:lstStyle/>
                    <a:p>
                      <a:pPr rtl="0">
                        <a:buNone/>
                      </a:pPr>
                      <a:r>
                        <a:rPr lang="es-ES" sz="2000">
                          <a:solidFill>
                            <a:schemeClr val="bg2"/>
                          </a:solidFill>
                          <a:effectLst/>
                        </a:rPr>
                        <a:t>Herramienta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tc>
                  <a:txBody>
                    <a:bodyPr/>
                    <a:lstStyle/>
                    <a:p>
                      <a:pPr rtl="0">
                        <a:buNone/>
                      </a:pPr>
                      <a:r>
                        <a:rPr lang="es-ES" sz="2000">
                          <a:solidFill>
                            <a:schemeClr val="bg2"/>
                          </a:solidFill>
                          <a:effectLst/>
                        </a:rPr>
                        <a:t>Enfoque principal</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tc>
                  <a:txBody>
                    <a:bodyPr/>
                    <a:lstStyle/>
                    <a:p>
                      <a:pPr rtl="0">
                        <a:buNone/>
                      </a:pPr>
                      <a:r>
                        <a:rPr lang="es-ES" sz="2000">
                          <a:solidFill>
                            <a:schemeClr val="bg2"/>
                          </a:solidFill>
                          <a:effectLst/>
                        </a:rPr>
                        <a:t>Ideal para...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tc>
                  <a:txBody>
                    <a:bodyPr/>
                    <a:lstStyle/>
                    <a:p>
                      <a:pPr rtl="0">
                        <a:buNone/>
                      </a:pPr>
                      <a:r>
                        <a:rPr lang="es-ES" sz="2000">
                          <a:solidFill>
                            <a:schemeClr val="bg2"/>
                          </a:solidFill>
                          <a:effectLst/>
                        </a:rPr>
                        <a:t>Nivel de autonomía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15041671"/>
                  </a:ext>
                </a:extLst>
              </a:tr>
              <a:tr h="0">
                <a:tc>
                  <a:txBody>
                    <a:bodyPr/>
                    <a:lstStyle/>
                    <a:p>
                      <a:pPr rtl="0">
                        <a:buNone/>
                      </a:pPr>
                      <a:r>
                        <a:rPr lang="es-ES" b="1" err="1">
                          <a:effectLst/>
                        </a:rPr>
                        <a:t>LangChain</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Orquestación modular de flujos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Aplicaciones LLM personalizadas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Medio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61538616"/>
                  </a:ext>
                </a:extLst>
              </a:tr>
              <a:tr h="0">
                <a:tc>
                  <a:txBody>
                    <a:bodyPr/>
                    <a:lstStyle/>
                    <a:p>
                      <a:pPr rtl="0">
                        <a:buNone/>
                      </a:pPr>
                      <a:r>
                        <a:rPr lang="es-ES" b="1" err="1">
                          <a:effectLst/>
                        </a:rPr>
                        <a:t>Semantic</a:t>
                      </a:r>
                      <a:r>
                        <a:rPr lang="es-ES" b="1">
                          <a:effectLst/>
                        </a:rPr>
                        <a:t> </a:t>
                      </a:r>
                      <a:r>
                        <a:rPr lang="es-ES" b="1" err="1">
                          <a:effectLst/>
                        </a:rPr>
                        <a:t>Kernel</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Agentes empresariales con memoria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Copilots corporativos, flujos internos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Alto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14948570"/>
                  </a:ext>
                </a:extLst>
              </a:tr>
              <a:tr h="0">
                <a:tc>
                  <a:txBody>
                    <a:bodyPr/>
                    <a:lstStyle/>
                    <a:p>
                      <a:pPr rtl="0">
                        <a:buNone/>
                      </a:pPr>
                      <a:r>
                        <a:rPr lang="es-ES" b="1" err="1">
                          <a:effectLst/>
                        </a:rPr>
                        <a:t>AutoGen</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Sistemas multiagente colaborativos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Resolución de tareas complejas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Muy alto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692263946"/>
                  </a:ext>
                </a:extLst>
              </a:tr>
              <a:tr h="0">
                <a:tc>
                  <a:txBody>
                    <a:bodyPr/>
                    <a:lstStyle/>
                    <a:p>
                      <a:pPr rtl="0">
                        <a:buNone/>
                      </a:pPr>
                      <a:r>
                        <a:rPr lang="es-ES" b="1">
                          <a:effectLst/>
                        </a:rPr>
                        <a:t>LlamaIndex</a:t>
                      </a:r>
                      <a:endParaRPr lang="es-ES">
                        <a:effectLs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Acceso estructurado a datos externos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RAG, </a:t>
                      </a:r>
                      <a:r>
                        <a:rPr lang="es-ES" err="1">
                          <a:effectLst/>
                        </a:rPr>
                        <a:t>chatbots</a:t>
                      </a:r>
                      <a:r>
                        <a:rPr lang="es-ES">
                          <a:effectLst/>
                        </a:rPr>
                        <a:t> con documentos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rtl="0">
                        <a:buNone/>
                      </a:pPr>
                      <a:r>
                        <a:rPr lang="es-ES">
                          <a:effectLst/>
                        </a:rPr>
                        <a:t>Bajo (complemento)</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96061615"/>
                  </a:ext>
                </a:extLst>
              </a:tr>
            </a:tbl>
          </a:graphicData>
        </a:graphic>
      </p:graphicFrame>
    </p:spTree>
    <p:extLst>
      <p:ext uri="{BB962C8B-B14F-4D97-AF65-F5344CB8AC3E}">
        <p14:creationId xmlns:p14="http://schemas.microsoft.com/office/powerpoint/2010/main" val="274324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03867-1F48-FD10-BFDD-E753283BCF3F}"/>
              </a:ext>
            </a:extLst>
          </p:cNvPr>
          <p:cNvSpPr>
            <a:spLocks noGrp="1"/>
          </p:cNvSpPr>
          <p:nvPr>
            <p:ph type="title"/>
          </p:nvPr>
        </p:nvSpPr>
        <p:spPr/>
        <p:txBody>
          <a:bodyPr/>
          <a:lstStyle/>
          <a:p>
            <a:r>
              <a:rPr lang="es-ES" err="1"/>
              <a:t>LLMs</a:t>
            </a:r>
            <a:r>
              <a:rPr lang="es-ES"/>
              <a:t> &amp; ACA</a:t>
            </a:r>
          </a:p>
        </p:txBody>
      </p:sp>
      <p:sp>
        <p:nvSpPr>
          <p:cNvPr id="3" name="Marcador de texto 2">
            <a:extLst>
              <a:ext uri="{FF2B5EF4-FFF2-40B4-BE49-F238E27FC236}">
                <a16:creationId xmlns:a16="http://schemas.microsoft.com/office/drawing/2014/main" id="{6BD9E026-7508-D9CF-601B-6AF5A7B667DD}"/>
              </a:ext>
            </a:extLst>
          </p:cNvPr>
          <p:cNvSpPr>
            <a:spLocks noGrp="1"/>
          </p:cNvSpPr>
          <p:nvPr>
            <p:ph type="body" sz="quarter" idx="10"/>
          </p:nvPr>
        </p:nvSpPr>
        <p:spPr/>
        <p:txBody>
          <a:bodyPr>
            <a:normAutofit/>
          </a:bodyPr>
          <a:lstStyle/>
          <a:p>
            <a:pPr>
              <a:buFont typeface="Arial" panose="020B0604020202020204" pitchFamily="34" charset="0"/>
              <a:buChar char="•"/>
            </a:pPr>
            <a:r>
              <a:rPr lang="es-ES" b="1"/>
              <a:t>Escalabilidad sin interrupciones</a:t>
            </a:r>
          </a:p>
          <a:p>
            <a:pPr>
              <a:buFont typeface="Arial" panose="020B0604020202020204" pitchFamily="34" charset="0"/>
              <a:buChar char="•"/>
            </a:pPr>
            <a:r>
              <a:rPr lang="es-ES" b="1"/>
              <a:t>Eficiencia de costos</a:t>
            </a:r>
          </a:p>
          <a:p>
            <a:pPr>
              <a:buFont typeface="Arial" panose="020B0604020202020204" pitchFamily="34" charset="0"/>
              <a:buChar char="•"/>
            </a:pPr>
            <a:r>
              <a:rPr lang="es-ES" b="1"/>
              <a:t>Productividad del desarrollador</a:t>
            </a:r>
            <a:endParaRPr lang="es-ES"/>
          </a:p>
          <a:p>
            <a:pPr>
              <a:buFont typeface="Arial" panose="020B0604020202020204" pitchFamily="34" charset="0"/>
              <a:buChar char="•"/>
            </a:pPr>
            <a:r>
              <a:rPr lang="es-ES" b="1"/>
              <a:t>Seguridad y cumplimiento</a:t>
            </a:r>
            <a:endParaRPr lang="es-ES"/>
          </a:p>
          <a:p>
            <a:pPr>
              <a:buFont typeface="Arial" panose="020B0604020202020204" pitchFamily="34" charset="0"/>
              <a:buChar char="•"/>
            </a:pPr>
            <a:r>
              <a:rPr lang="es-ES" b="1"/>
              <a:t>Sesiones dinámicas</a:t>
            </a:r>
            <a:endParaRPr lang="es-ES"/>
          </a:p>
          <a:p>
            <a:endParaRPr lang="es-ES"/>
          </a:p>
          <a:p>
            <a:endParaRPr lang="es-ES"/>
          </a:p>
        </p:txBody>
      </p:sp>
    </p:spTree>
    <p:extLst>
      <p:ext uri="{BB962C8B-B14F-4D97-AF65-F5344CB8AC3E}">
        <p14:creationId xmlns:p14="http://schemas.microsoft.com/office/powerpoint/2010/main" val="153706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96DD5-0C45-920C-EA37-37D8EEDA32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FA5A65-CDA0-D3FA-5DED-88C0A22EDFEC}"/>
              </a:ext>
            </a:extLst>
          </p:cNvPr>
          <p:cNvSpPr>
            <a:spLocks noGrp="1"/>
          </p:cNvSpPr>
          <p:nvPr>
            <p:ph type="title"/>
          </p:nvPr>
        </p:nvSpPr>
        <p:spPr/>
        <p:txBody>
          <a:bodyPr/>
          <a:lstStyle/>
          <a:p>
            <a:r>
              <a:rPr lang="es-ES"/>
              <a:t>Azure Container Apps</a:t>
            </a:r>
            <a:br>
              <a:rPr lang="es-ES"/>
            </a:br>
            <a:r>
              <a:rPr lang="es-ES"/>
              <a:t>Dynamic </a:t>
            </a:r>
            <a:r>
              <a:rPr lang="es-ES" err="1"/>
              <a:t>Sessions</a:t>
            </a:r>
            <a:endParaRPr lang="es-ES"/>
          </a:p>
        </p:txBody>
      </p:sp>
      <p:sp>
        <p:nvSpPr>
          <p:cNvPr id="3" name="Marcador de texto 2">
            <a:extLst>
              <a:ext uri="{FF2B5EF4-FFF2-40B4-BE49-F238E27FC236}">
                <a16:creationId xmlns:a16="http://schemas.microsoft.com/office/drawing/2014/main" id="{967E9170-937F-FC2A-133C-FC3CF7C9A37E}"/>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06517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C8D05F-8470-16A6-DE19-32FC457C8B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123554-DA42-084B-5B80-C543C99B4B31}"/>
              </a:ext>
            </a:extLst>
          </p:cNvPr>
          <p:cNvSpPr>
            <a:spLocks noGrp="1"/>
          </p:cNvSpPr>
          <p:nvPr>
            <p:ph type="title"/>
          </p:nvPr>
        </p:nvSpPr>
        <p:spPr/>
        <p:txBody>
          <a:bodyPr/>
          <a:lstStyle/>
          <a:p>
            <a:r>
              <a:rPr lang="es-ES"/>
              <a:t>Instrucciones (borrar)</a:t>
            </a:r>
          </a:p>
        </p:txBody>
      </p:sp>
      <p:sp>
        <p:nvSpPr>
          <p:cNvPr id="3" name="Marcador de contenido 2">
            <a:extLst>
              <a:ext uri="{FF2B5EF4-FFF2-40B4-BE49-F238E27FC236}">
                <a16:creationId xmlns:a16="http://schemas.microsoft.com/office/drawing/2014/main" id="{C10E2BAC-F62A-02D2-CFD8-2775AC5902F5}"/>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s-ES"/>
              <a:t>Hemos creado distintas plantillas de diapositiva para que puedas utilizarlas en la presentación.</a:t>
            </a:r>
          </a:p>
          <a:p>
            <a:pPr marL="342900" indent="-342900">
              <a:buFont typeface="Arial" panose="020B0604020202020204" pitchFamily="34" charset="0"/>
              <a:buChar char="•"/>
            </a:pPr>
            <a:r>
              <a:rPr lang="es-ES"/>
              <a:t>Las encontrarás en las pestañas de “Nueva diapositiva” y de “Diseño”, en la sección “Diapositivas” de la cinta de opciones de PowerPoint.</a:t>
            </a:r>
          </a:p>
          <a:p>
            <a:pPr marL="342900" indent="-342900">
              <a:buFont typeface="Arial" panose="020B0604020202020204" pitchFamily="34" charset="0"/>
              <a:buChar char="•"/>
            </a:pPr>
            <a:r>
              <a:rPr lang="es-ES"/>
              <a:t>Te recomendamos utilizarlas.</a:t>
            </a:r>
          </a:p>
        </p:txBody>
      </p:sp>
    </p:spTree>
    <p:extLst>
      <p:ext uri="{BB962C8B-B14F-4D97-AF65-F5344CB8AC3E}">
        <p14:creationId xmlns:p14="http://schemas.microsoft.com/office/powerpoint/2010/main" val="152942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4424B-0453-E9D7-A3A2-7FEAED24E9DB}"/>
              </a:ext>
            </a:extLst>
          </p:cNvPr>
          <p:cNvSpPr>
            <a:spLocks noGrp="1"/>
          </p:cNvSpPr>
          <p:nvPr>
            <p:ph type="title"/>
          </p:nvPr>
        </p:nvSpPr>
        <p:spPr/>
        <p:txBody>
          <a:bodyPr/>
          <a:lstStyle/>
          <a:p>
            <a:r>
              <a:rPr lang="es-ES"/>
              <a:t>¿Qué es Azure Container Apps?</a:t>
            </a:r>
          </a:p>
        </p:txBody>
      </p:sp>
      <p:sp>
        <p:nvSpPr>
          <p:cNvPr id="4" name="Marcador de texto 3">
            <a:extLst>
              <a:ext uri="{FF2B5EF4-FFF2-40B4-BE49-F238E27FC236}">
                <a16:creationId xmlns:a16="http://schemas.microsoft.com/office/drawing/2014/main" id="{40651516-E179-13ED-3DB2-E1788CAAC02B}"/>
              </a:ext>
            </a:extLst>
          </p:cNvPr>
          <p:cNvSpPr>
            <a:spLocks noGrp="1"/>
          </p:cNvSpPr>
          <p:nvPr>
            <p:ph type="body" sz="quarter" idx="10"/>
          </p:nvPr>
        </p:nvSpPr>
        <p:spPr/>
        <p:txBody>
          <a:bodyPr/>
          <a:lstStyle/>
          <a:p>
            <a:pPr marL="0" indent="0">
              <a:buNone/>
            </a:pPr>
            <a:r>
              <a:rPr lang="es-ES" b="0" i="0">
                <a:solidFill>
                  <a:srgbClr val="111111"/>
                </a:solidFill>
                <a:effectLst/>
                <a:latin typeface="+mj-lt"/>
              </a:rPr>
              <a:t>Azure Container Apps es una plataforma sin servidor que te permite mantener menos infraestructura y ahorrar costos mientras ejecutas aplicaciones en contenedores. </a:t>
            </a:r>
          </a:p>
          <a:p>
            <a:pPr marL="0" indent="0">
              <a:buNone/>
            </a:pPr>
            <a:r>
              <a:rPr lang="es-ES" b="0" i="0">
                <a:solidFill>
                  <a:srgbClr val="111111"/>
                </a:solidFill>
                <a:effectLst/>
                <a:latin typeface="+mj-lt"/>
              </a:rPr>
              <a:t>En lugar de preocuparte por la configuración del servidor, la orquestación de contenedores y los detalles de implementación, Container Apps proporciona todos los recursos de servidor actualizados necesarios para mantener tus aplicaciones estables y seguras.</a:t>
            </a:r>
            <a:endParaRPr lang="es-ES">
              <a:latin typeface="+mj-lt"/>
            </a:endParaRPr>
          </a:p>
        </p:txBody>
      </p:sp>
    </p:spTree>
    <p:extLst>
      <p:ext uri="{BB962C8B-B14F-4D97-AF65-F5344CB8AC3E}">
        <p14:creationId xmlns:p14="http://schemas.microsoft.com/office/powerpoint/2010/main" val="3428380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CBD49-2994-9443-45F5-FF9241E6F8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FDD919C-307B-738C-67A6-24D349154D11}"/>
              </a:ext>
            </a:extLst>
          </p:cNvPr>
          <p:cNvSpPr>
            <a:spLocks noGrp="1"/>
          </p:cNvSpPr>
          <p:nvPr>
            <p:ph type="title"/>
          </p:nvPr>
        </p:nvSpPr>
        <p:spPr/>
        <p:txBody>
          <a:bodyPr/>
          <a:lstStyle/>
          <a:p>
            <a:r>
              <a:rPr lang="es-ES"/>
              <a:t>¿Qué es Azure Container Apps?</a:t>
            </a:r>
          </a:p>
        </p:txBody>
      </p:sp>
      <p:pic>
        <p:nvPicPr>
          <p:cNvPr id="6" name="Picture 5">
            <a:extLst>
              <a:ext uri="{FF2B5EF4-FFF2-40B4-BE49-F238E27FC236}">
                <a16:creationId xmlns:a16="http://schemas.microsoft.com/office/drawing/2014/main" id="{FB19E638-4282-0E1A-13D8-E188A06F4C73}"/>
              </a:ext>
            </a:extLst>
          </p:cNvPr>
          <p:cNvPicPr>
            <a:picLocks noChangeAspect="1"/>
          </p:cNvPicPr>
          <p:nvPr/>
        </p:nvPicPr>
        <p:blipFill>
          <a:blip r:embed="rId2"/>
          <a:stretch>
            <a:fillRect/>
          </a:stretch>
        </p:blipFill>
        <p:spPr>
          <a:xfrm>
            <a:off x="1818967" y="1143971"/>
            <a:ext cx="8554065" cy="4903124"/>
          </a:xfrm>
          <a:prstGeom prst="rect">
            <a:avLst/>
          </a:prstGeom>
        </p:spPr>
      </p:pic>
    </p:spTree>
    <p:extLst>
      <p:ext uri="{BB962C8B-B14F-4D97-AF65-F5344CB8AC3E}">
        <p14:creationId xmlns:p14="http://schemas.microsoft.com/office/powerpoint/2010/main" val="300894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F1B3-184F-C745-3EB0-408249A170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674DB62-80C7-5031-A228-6BDEFB536185}"/>
              </a:ext>
            </a:extLst>
          </p:cNvPr>
          <p:cNvSpPr>
            <a:spLocks noGrp="1"/>
          </p:cNvSpPr>
          <p:nvPr>
            <p:ph type="title"/>
          </p:nvPr>
        </p:nvSpPr>
        <p:spPr/>
        <p:txBody>
          <a:bodyPr/>
          <a:lstStyle/>
          <a:p>
            <a:r>
              <a:rPr lang="es-ES"/>
              <a:t>¿Qué es Azure Container Apps?</a:t>
            </a:r>
          </a:p>
        </p:txBody>
      </p:sp>
      <p:sp>
        <p:nvSpPr>
          <p:cNvPr id="5" name="Text Placeholder 4">
            <a:extLst>
              <a:ext uri="{FF2B5EF4-FFF2-40B4-BE49-F238E27FC236}">
                <a16:creationId xmlns:a16="http://schemas.microsoft.com/office/drawing/2014/main" id="{217318C2-1913-A65F-BFC9-4AEEC93F9765}"/>
              </a:ext>
            </a:extLst>
          </p:cNvPr>
          <p:cNvSpPr>
            <a:spLocks noGrp="1"/>
          </p:cNvSpPr>
          <p:nvPr>
            <p:ph type="body" sz="quarter" idx="10"/>
          </p:nvPr>
        </p:nvSpPr>
        <p:spPr>
          <a:xfrm>
            <a:off x="934064" y="2035566"/>
            <a:ext cx="2771125" cy="2051739"/>
          </a:xfrm>
        </p:spPr>
        <p:txBody>
          <a:bodyPr/>
          <a:lstStyle/>
          <a:p>
            <a:r>
              <a:rPr lang="es-ES" err="1"/>
              <a:t>Types</a:t>
            </a:r>
            <a:endParaRPr lang="es-ES"/>
          </a:p>
          <a:p>
            <a:r>
              <a:rPr lang="es-ES"/>
              <a:t>Logs</a:t>
            </a:r>
          </a:p>
          <a:p>
            <a:r>
              <a:rPr lang="es-ES" err="1"/>
              <a:t>Policies</a:t>
            </a:r>
            <a:endParaRPr lang="en-US"/>
          </a:p>
        </p:txBody>
      </p:sp>
      <p:sp>
        <p:nvSpPr>
          <p:cNvPr id="4" name="Title 3">
            <a:extLst>
              <a:ext uri="{FF2B5EF4-FFF2-40B4-BE49-F238E27FC236}">
                <a16:creationId xmlns:a16="http://schemas.microsoft.com/office/drawing/2014/main" id="{00F3CB82-9480-470D-33B7-5A5CD3116604}"/>
              </a:ext>
            </a:extLst>
          </p:cNvPr>
          <p:cNvSpPr txBox="1">
            <a:spLocks/>
          </p:cNvSpPr>
          <p:nvPr/>
        </p:nvSpPr>
        <p:spPr>
          <a:xfrm>
            <a:off x="347898" y="1140673"/>
            <a:ext cx="11653521" cy="899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Host Grotesk" panose="020B0504030402000203" pitchFamily="34" charset="0"/>
                <a:ea typeface="+mj-ea"/>
                <a:cs typeface="+mj-cs"/>
              </a:defRPr>
            </a:lvl1pPr>
          </a:lstStyle>
          <a:p>
            <a:r>
              <a:rPr lang="es-ES" sz="2400" err="1"/>
              <a:t>Environments</a:t>
            </a:r>
            <a:endParaRPr lang="en-US" sz="2400"/>
          </a:p>
        </p:txBody>
      </p:sp>
      <p:pic>
        <p:nvPicPr>
          <p:cNvPr id="4098" name="Picture 2" descr="Azure Container Apps environments.">
            <a:extLst>
              <a:ext uri="{FF2B5EF4-FFF2-40B4-BE49-F238E27FC236}">
                <a16:creationId xmlns:a16="http://schemas.microsoft.com/office/drawing/2014/main" id="{50121339-3FB8-947B-2E36-55CD4D187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555" y="1309765"/>
            <a:ext cx="7293111" cy="493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05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8767F-0743-7E67-8C84-047773A443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20CF7-3167-269F-8153-05E6FB5D20E1}"/>
              </a:ext>
            </a:extLst>
          </p:cNvPr>
          <p:cNvSpPr>
            <a:spLocks noGrp="1"/>
          </p:cNvSpPr>
          <p:nvPr>
            <p:ph type="title"/>
          </p:nvPr>
        </p:nvSpPr>
        <p:spPr/>
        <p:txBody>
          <a:bodyPr/>
          <a:lstStyle/>
          <a:p>
            <a:r>
              <a:rPr lang="es-ES"/>
              <a:t>¿Qué es Azure Container Apps?</a:t>
            </a:r>
          </a:p>
        </p:txBody>
      </p:sp>
      <p:pic>
        <p:nvPicPr>
          <p:cNvPr id="3" name="Picture 2" descr="Azure Container Apps: Containers">
            <a:extLst>
              <a:ext uri="{FF2B5EF4-FFF2-40B4-BE49-F238E27FC236}">
                <a16:creationId xmlns:a16="http://schemas.microsoft.com/office/drawing/2014/main" id="{445B6C98-A40B-9EA2-55B9-C7A30A8E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290" y="976224"/>
            <a:ext cx="7818438" cy="518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17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5F08-51E9-8F5B-8A42-AA9DC43D52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2A6839-5593-2610-2923-8DDF28DB512B}"/>
              </a:ext>
            </a:extLst>
          </p:cNvPr>
          <p:cNvSpPr>
            <a:spLocks noGrp="1"/>
          </p:cNvSpPr>
          <p:nvPr>
            <p:ph type="title"/>
          </p:nvPr>
        </p:nvSpPr>
        <p:spPr/>
        <p:txBody>
          <a:bodyPr/>
          <a:lstStyle/>
          <a:p>
            <a:r>
              <a:rPr lang="es-ES"/>
              <a:t>¿Qué es Azure Container Apps?</a:t>
            </a:r>
          </a:p>
        </p:txBody>
      </p:sp>
      <p:sp>
        <p:nvSpPr>
          <p:cNvPr id="3" name="Marcador de texto 2">
            <a:extLst>
              <a:ext uri="{FF2B5EF4-FFF2-40B4-BE49-F238E27FC236}">
                <a16:creationId xmlns:a16="http://schemas.microsoft.com/office/drawing/2014/main" id="{8EACB580-659D-26D7-930C-A8BEE3236F15}"/>
              </a:ext>
            </a:extLst>
          </p:cNvPr>
          <p:cNvSpPr>
            <a:spLocks noGrp="1"/>
          </p:cNvSpPr>
          <p:nvPr>
            <p:ph type="body" sz="quarter" idx="10"/>
          </p:nvPr>
        </p:nvSpPr>
        <p:spPr>
          <a:xfrm>
            <a:off x="304802" y="2382232"/>
            <a:ext cx="11887198" cy="2092881"/>
          </a:xfrm>
        </p:spPr>
        <p:txBody>
          <a:bodyPr/>
          <a:lstStyle/>
          <a:p>
            <a:r>
              <a:rPr lang="en-US" b="1"/>
              <a:t>Privileged containers</a:t>
            </a:r>
            <a:r>
              <a:rPr lang="en-US"/>
              <a:t>: Azure Container Apps </a:t>
            </a:r>
            <a:r>
              <a:rPr lang="es-ES"/>
              <a:t>no permite el modo de contenedores privilegiados con acceso a nivel de host.</a:t>
            </a:r>
            <a:endParaRPr lang="en-US"/>
          </a:p>
          <a:p>
            <a:r>
              <a:rPr lang="en-US" b="1"/>
              <a:t>Sistema </a:t>
            </a:r>
            <a:r>
              <a:rPr lang="en-US" b="1" err="1"/>
              <a:t>Operativo</a:t>
            </a:r>
            <a:r>
              <a:rPr lang="en-US"/>
              <a:t>: </a:t>
            </a:r>
            <a:r>
              <a:rPr lang="en-US" err="1"/>
              <a:t>Imágenes</a:t>
            </a:r>
            <a:r>
              <a:rPr lang="en-US"/>
              <a:t> Linux-based (</a:t>
            </a:r>
            <a:r>
              <a:rPr lang="en-US" err="1"/>
              <a:t>linux</a:t>
            </a:r>
            <a:r>
              <a:rPr lang="en-US"/>
              <a:t>/amd64).</a:t>
            </a:r>
            <a:endParaRPr lang="es-ES"/>
          </a:p>
        </p:txBody>
      </p:sp>
      <p:sp>
        <p:nvSpPr>
          <p:cNvPr id="4" name="Título 1">
            <a:extLst>
              <a:ext uri="{FF2B5EF4-FFF2-40B4-BE49-F238E27FC236}">
                <a16:creationId xmlns:a16="http://schemas.microsoft.com/office/drawing/2014/main" id="{F9623B6F-F5F4-56BC-9D98-5149FE58AC87}"/>
              </a:ext>
            </a:extLst>
          </p:cNvPr>
          <p:cNvSpPr txBox="1">
            <a:spLocks/>
          </p:cNvSpPr>
          <p:nvPr/>
        </p:nvSpPr>
        <p:spPr>
          <a:xfrm>
            <a:off x="304802" y="1465313"/>
            <a:ext cx="11887198" cy="9175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Host Grotesk" panose="020B0504030402000203" pitchFamily="34" charset="0"/>
                <a:ea typeface="+mj-ea"/>
                <a:cs typeface="+mj-cs"/>
              </a:defRPr>
            </a:lvl1pPr>
          </a:lstStyle>
          <a:p>
            <a:r>
              <a:rPr lang="es-ES" sz="3200"/>
              <a:t>Algunas limitaciones</a:t>
            </a:r>
          </a:p>
        </p:txBody>
      </p:sp>
    </p:spTree>
    <p:extLst>
      <p:ext uri="{BB962C8B-B14F-4D97-AF65-F5344CB8AC3E}">
        <p14:creationId xmlns:p14="http://schemas.microsoft.com/office/powerpoint/2010/main" val="1172536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6285-5E50-D155-F33A-FB9869A1C0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7183EB-95EE-C069-6555-FD6A2CCC4228}"/>
              </a:ext>
            </a:extLst>
          </p:cNvPr>
          <p:cNvSpPr>
            <a:spLocks noGrp="1"/>
          </p:cNvSpPr>
          <p:nvPr>
            <p:ph type="title"/>
          </p:nvPr>
        </p:nvSpPr>
        <p:spPr/>
        <p:txBody>
          <a:bodyPr/>
          <a:lstStyle/>
          <a:p>
            <a:r>
              <a:rPr lang="es-ES"/>
              <a:t>¿Qué son las Dynamic </a:t>
            </a:r>
            <a:r>
              <a:rPr lang="es-ES" err="1"/>
              <a:t>Sessions</a:t>
            </a:r>
            <a:r>
              <a:rPr lang="es-ES"/>
              <a:t>?</a:t>
            </a:r>
          </a:p>
        </p:txBody>
      </p:sp>
      <p:sp>
        <p:nvSpPr>
          <p:cNvPr id="3" name="TextBox 2">
            <a:extLst>
              <a:ext uri="{FF2B5EF4-FFF2-40B4-BE49-F238E27FC236}">
                <a16:creationId xmlns:a16="http://schemas.microsoft.com/office/drawing/2014/main" id="{00A0B232-195A-8FF6-45F1-F43839E3C25C}"/>
              </a:ext>
            </a:extLst>
          </p:cNvPr>
          <p:cNvSpPr txBox="1"/>
          <p:nvPr/>
        </p:nvSpPr>
        <p:spPr>
          <a:xfrm>
            <a:off x="645805" y="1783119"/>
            <a:ext cx="10287000" cy="2551724"/>
          </a:xfrm>
          <a:prstGeom prst="rect">
            <a:avLst/>
          </a:prstGeom>
          <a:noFill/>
        </p:spPr>
        <p:txBody>
          <a:bodyPr wrap="square">
            <a:spAutoFit/>
          </a:bodyPr>
          <a:lstStyle/>
          <a:p>
            <a:pPr>
              <a:lnSpc>
                <a:spcPct val="90000"/>
              </a:lnSpc>
              <a:spcBef>
                <a:spcPts val="1000"/>
              </a:spcBef>
            </a:pPr>
            <a:r>
              <a:rPr lang="es-ES" sz="2400">
                <a:solidFill>
                  <a:srgbClr val="111111"/>
                </a:solidFill>
                <a:latin typeface="+mj-lt"/>
              </a:rPr>
              <a:t>Las </a:t>
            </a:r>
            <a:r>
              <a:rPr lang="es-ES" sz="2400" b="1">
                <a:solidFill>
                  <a:srgbClr val="111111"/>
                </a:solidFill>
                <a:latin typeface="+mj-lt"/>
              </a:rPr>
              <a:t>sesiones dinámicas </a:t>
            </a:r>
            <a:r>
              <a:rPr lang="es-ES" sz="2400">
                <a:solidFill>
                  <a:srgbClr val="111111"/>
                </a:solidFill>
                <a:latin typeface="+mj-lt"/>
              </a:rPr>
              <a:t>de Azure Container Apps proporcionan acceso rápido a entornos seguros y aislados que son ideales para ejecutar código o aplicaciones que requieren un fuerte aislamiento de otras cargas de trabajo.</a:t>
            </a:r>
          </a:p>
          <a:p>
            <a:pPr>
              <a:lnSpc>
                <a:spcPct val="90000"/>
              </a:lnSpc>
              <a:spcBef>
                <a:spcPts val="1000"/>
              </a:spcBef>
            </a:pPr>
            <a:r>
              <a:rPr lang="es-ES" sz="2400">
                <a:solidFill>
                  <a:srgbClr val="111111"/>
                </a:solidFill>
                <a:latin typeface="+mj-lt"/>
              </a:rPr>
              <a:t>Las sesiones operan dentro del contexto de un grupo de sesiones que mitiga el inicio en frío para garantizar la disponibilidad inmediata de una sesión.</a:t>
            </a:r>
            <a:endParaRPr lang="en-US" sz="2400">
              <a:solidFill>
                <a:srgbClr val="111111"/>
              </a:solidFill>
              <a:latin typeface="+mj-lt"/>
            </a:endParaRPr>
          </a:p>
        </p:txBody>
      </p:sp>
    </p:spTree>
    <p:extLst>
      <p:ext uri="{BB962C8B-B14F-4D97-AF65-F5344CB8AC3E}">
        <p14:creationId xmlns:p14="http://schemas.microsoft.com/office/powerpoint/2010/main" val="167544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04ACC-8E0C-446E-96BF-2A7F3EED9B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E6EE4E-3B33-7506-A664-AF3E62F39B6A}"/>
              </a:ext>
            </a:extLst>
          </p:cNvPr>
          <p:cNvSpPr>
            <a:spLocks noGrp="1"/>
          </p:cNvSpPr>
          <p:nvPr>
            <p:ph type="title"/>
          </p:nvPr>
        </p:nvSpPr>
        <p:spPr/>
        <p:txBody>
          <a:bodyPr/>
          <a:lstStyle/>
          <a:p>
            <a:r>
              <a:rPr lang="es-ES"/>
              <a:t>¿Qué son las Dynamic </a:t>
            </a:r>
            <a:r>
              <a:rPr lang="es-ES" err="1"/>
              <a:t>Sessions</a:t>
            </a:r>
            <a:r>
              <a:rPr lang="es-ES"/>
              <a:t>?</a:t>
            </a:r>
          </a:p>
        </p:txBody>
      </p:sp>
      <p:sp>
        <p:nvSpPr>
          <p:cNvPr id="5" name="TextBox 4">
            <a:extLst>
              <a:ext uri="{FF2B5EF4-FFF2-40B4-BE49-F238E27FC236}">
                <a16:creationId xmlns:a16="http://schemas.microsoft.com/office/drawing/2014/main" id="{E67C9150-4600-68E4-AD56-582D51F203DC}"/>
              </a:ext>
            </a:extLst>
          </p:cNvPr>
          <p:cNvSpPr txBox="1"/>
          <p:nvPr/>
        </p:nvSpPr>
        <p:spPr>
          <a:xfrm>
            <a:off x="838200" y="1140543"/>
            <a:ext cx="9908458" cy="4924425"/>
          </a:xfrm>
          <a:prstGeom prst="rect">
            <a:avLst/>
          </a:prstGeom>
          <a:noFill/>
        </p:spPr>
        <p:txBody>
          <a:bodyPr wrap="square">
            <a:spAutoFit/>
          </a:bodyPr>
          <a:lstStyle/>
          <a:p>
            <a:pPr algn="l">
              <a:spcBef>
                <a:spcPts val="1200"/>
              </a:spcBef>
              <a:spcAft>
                <a:spcPts val="1200"/>
              </a:spcAft>
              <a:buFont typeface="Arial" panose="020B0604020202020204" pitchFamily="34" charset="0"/>
              <a:buChar char="•"/>
            </a:pPr>
            <a:r>
              <a:rPr lang="es-ES" b="1" i="0">
                <a:solidFill>
                  <a:srgbClr val="161616"/>
                </a:solidFill>
                <a:effectLst/>
                <a:latin typeface="+mj-lt"/>
              </a:rPr>
              <a:t>Aislamiento sólido</a:t>
            </a:r>
            <a:r>
              <a:rPr lang="es-ES" b="0" i="0">
                <a:solidFill>
                  <a:srgbClr val="161616"/>
                </a:solidFill>
                <a:effectLst/>
                <a:latin typeface="+mj-lt"/>
              </a:rPr>
              <a:t>: las sesiones están aisladas entre sí y del entorno del host. Cada sesión se ejecuta en su propio espacio aislado de </a:t>
            </a:r>
            <a:r>
              <a:rPr lang="es-ES" b="0" i="0" err="1">
                <a:solidFill>
                  <a:srgbClr val="161616"/>
                </a:solidFill>
                <a:effectLst/>
                <a:latin typeface="+mj-lt"/>
              </a:rPr>
              <a:t>Hyper</a:t>
            </a:r>
            <a:r>
              <a:rPr lang="es-ES" b="0" i="0">
                <a:solidFill>
                  <a:srgbClr val="161616"/>
                </a:solidFill>
                <a:effectLst/>
                <a:latin typeface="+mj-lt"/>
              </a:rPr>
              <a:t>-V, lo que proporciona seguridad y aislamiento de nivel empresarial. Opcionalmente, puedes habilitar el aislamiento de red para mejorar aún más la seguridad.</a:t>
            </a:r>
          </a:p>
          <a:p>
            <a:pPr algn="l">
              <a:spcBef>
                <a:spcPts val="1200"/>
              </a:spcBef>
              <a:spcAft>
                <a:spcPts val="1200"/>
              </a:spcAft>
              <a:buFont typeface="Arial" panose="020B0604020202020204" pitchFamily="34" charset="0"/>
              <a:buChar char="•"/>
            </a:pPr>
            <a:r>
              <a:rPr lang="es-ES" b="1" i="0">
                <a:solidFill>
                  <a:srgbClr val="161616"/>
                </a:solidFill>
                <a:effectLst/>
                <a:latin typeface="+mj-lt"/>
              </a:rPr>
              <a:t>Acceso sencillo</a:t>
            </a:r>
            <a:r>
              <a:rPr lang="es-ES" b="0" i="0">
                <a:solidFill>
                  <a:srgbClr val="161616"/>
                </a:solidFill>
                <a:effectLst/>
                <a:latin typeface="+mj-lt"/>
              </a:rPr>
              <a:t>: se accede a las sesiones mediante una API REST. Un identificador único marca cada sesión. Si no existe una sesión con un identificador determinado, se asigna automáticamente una nueva sesión.</a:t>
            </a:r>
          </a:p>
          <a:p>
            <a:pPr algn="l">
              <a:spcBef>
                <a:spcPts val="1200"/>
              </a:spcBef>
              <a:spcAft>
                <a:spcPts val="1200"/>
              </a:spcAft>
              <a:buFont typeface="Arial" panose="020B0604020202020204" pitchFamily="34" charset="0"/>
              <a:buChar char="•"/>
            </a:pPr>
            <a:r>
              <a:rPr lang="es-ES" b="1" i="0">
                <a:solidFill>
                  <a:srgbClr val="161616"/>
                </a:solidFill>
                <a:effectLst/>
                <a:latin typeface="+mj-lt"/>
              </a:rPr>
              <a:t>Totalmente administrado</a:t>
            </a:r>
            <a:r>
              <a:rPr lang="es-ES" b="0" i="0">
                <a:solidFill>
                  <a:srgbClr val="161616"/>
                </a:solidFill>
                <a:effectLst/>
                <a:latin typeface="+mj-lt"/>
              </a:rPr>
              <a:t>: la plataforma administra completamente el ciclo de vida de una sesión. Las sesiones se limpian automáticamente cuando ya no están en uso.</a:t>
            </a:r>
          </a:p>
          <a:p>
            <a:pPr algn="l">
              <a:spcBef>
                <a:spcPts val="1200"/>
              </a:spcBef>
              <a:spcAft>
                <a:spcPts val="1200"/>
              </a:spcAft>
              <a:buFont typeface="Arial" panose="020B0604020202020204" pitchFamily="34" charset="0"/>
              <a:buChar char="•"/>
            </a:pPr>
            <a:r>
              <a:rPr lang="es-ES" b="1" i="0">
                <a:solidFill>
                  <a:srgbClr val="161616"/>
                </a:solidFill>
                <a:effectLst/>
                <a:latin typeface="+mj-lt"/>
              </a:rPr>
              <a:t>Inicio rápido</a:t>
            </a:r>
            <a:r>
              <a:rPr lang="es-ES" b="0" i="0">
                <a:solidFill>
                  <a:srgbClr val="161616"/>
                </a:solidFill>
                <a:effectLst/>
                <a:latin typeface="+mj-lt"/>
              </a:rPr>
              <a:t>: una nueva sesión tarda milisegundos en asignarse. Los inicios rápidos se logran manteniendo automáticamente un grupo de sesiones listas, pero sin asignar.</a:t>
            </a:r>
          </a:p>
          <a:p>
            <a:pPr algn="l">
              <a:spcBef>
                <a:spcPts val="1200"/>
              </a:spcBef>
              <a:spcAft>
                <a:spcPts val="1200"/>
              </a:spcAft>
              <a:buFont typeface="Arial" panose="020B0604020202020204" pitchFamily="34" charset="0"/>
              <a:buChar char="•"/>
            </a:pPr>
            <a:r>
              <a:rPr lang="es-ES" b="1" i="0">
                <a:solidFill>
                  <a:srgbClr val="161616"/>
                </a:solidFill>
                <a:effectLst/>
                <a:latin typeface="+mj-lt"/>
              </a:rPr>
              <a:t>Escalable</a:t>
            </a:r>
            <a:r>
              <a:rPr lang="es-ES" b="0" i="0">
                <a:solidFill>
                  <a:srgbClr val="161616"/>
                </a:solidFill>
                <a:effectLst/>
                <a:latin typeface="+mj-lt"/>
              </a:rPr>
              <a:t>: las sesiones se pueden ejecutar a gran escala. Puedes ejecutar cientos o miles de sesiones simultáneamente.</a:t>
            </a:r>
          </a:p>
        </p:txBody>
      </p:sp>
    </p:spTree>
    <p:extLst>
      <p:ext uri="{BB962C8B-B14F-4D97-AF65-F5344CB8AC3E}">
        <p14:creationId xmlns:p14="http://schemas.microsoft.com/office/powerpoint/2010/main" val="1044069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2902-483C-0F57-FF2B-8E68DDAC4C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FDE598-0724-B04D-1CFB-AFF9506D8906}"/>
              </a:ext>
            </a:extLst>
          </p:cNvPr>
          <p:cNvSpPr>
            <a:spLocks noGrp="1"/>
          </p:cNvSpPr>
          <p:nvPr>
            <p:ph type="title"/>
          </p:nvPr>
        </p:nvSpPr>
        <p:spPr/>
        <p:txBody>
          <a:bodyPr/>
          <a:lstStyle/>
          <a:p>
            <a:r>
              <a:rPr lang="es-ES"/>
              <a:t>¿Qué son las Dynamic </a:t>
            </a:r>
            <a:r>
              <a:rPr lang="es-ES" err="1"/>
              <a:t>Sessions</a:t>
            </a:r>
            <a:r>
              <a:rPr lang="es-ES"/>
              <a:t>?</a:t>
            </a:r>
          </a:p>
        </p:txBody>
      </p:sp>
      <p:sp>
        <p:nvSpPr>
          <p:cNvPr id="3" name="TextBox 2">
            <a:extLst>
              <a:ext uri="{FF2B5EF4-FFF2-40B4-BE49-F238E27FC236}">
                <a16:creationId xmlns:a16="http://schemas.microsoft.com/office/drawing/2014/main" id="{9768F393-DF5C-C01A-45EF-B5B09B859C7D}"/>
              </a:ext>
            </a:extLst>
          </p:cNvPr>
          <p:cNvSpPr txBox="1"/>
          <p:nvPr/>
        </p:nvSpPr>
        <p:spPr>
          <a:xfrm>
            <a:off x="350837" y="1212849"/>
            <a:ext cx="10287000" cy="2031325"/>
          </a:xfrm>
          <a:prstGeom prst="rect">
            <a:avLst/>
          </a:prstGeom>
          <a:noFill/>
        </p:spPr>
        <p:txBody>
          <a:bodyPr wrap="square">
            <a:spAutoFit/>
          </a:bodyPr>
          <a:lstStyle/>
          <a:p>
            <a:r>
              <a:rPr lang="es-ES">
                <a:latin typeface="+mj-lt"/>
              </a:rPr>
              <a:t>Una sesión es un entorno aislado que ejecuta código no confiable o tu aplicación.</a:t>
            </a:r>
          </a:p>
          <a:p>
            <a:endParaRPr lang="es-ES">
              <a:latin typeface="+mj-lt"/>
            </a:endParaRPr>
          </a:p>
          <a:p>
            <a:r>
              <a:rPr lang="es-ES">
                <a:latin typeface="+mj-lt"/>
              </a:rPr>
              <a:t>Cada sesión está aislada de todas las demás sesiones y del entorno host con un </a:t>
            </a:r>
            <a:r>
              <a:rPr lang="es-ES" err="1">
                <a:latin typeface="+mj-lt"/>
              </a:rPr>
              <a:t>sandbox</a:t>
            </a:r>
            <a:r>
              <a:rPr lang="es-ES">
                <a:latin typeface="+mj-lt"/>
              </a:rPr>
              <a:t> de </a:t>
            </a:r>
            <a:r>
              <a:rPr lang="es-ES" err="1">
                <a:latin typeface="+mj-lt"/>
              </a:rPr>
              <a:t>Hyper</a:t>
            </a:r>
            <a:r>
              <a:rPr lang="es-ES">
                <a:latin typeface="+mj-lt"/>
              </a:rPr>
              <a:t>-V. </a:t>
            </a:r>
          </a:p>
          <a:p>
            <a:endParaRPr lang="es-ES">
              <a:latin typeface="+mj-lt"/>
            </a:endParaRPr>
          </a:p>
          <a:p>
            <a:r>
              <a:rPr lang="es-ES">
                <a:latin typeface="+mj-lt"/>
              </a:rPr>
              <a:t>Para mejorar la seguridad de la red, puedes habilitar el aislamiento de red de sesión en tu sesión.</a:t>
            </a:r>
            <a:endParaRPr lang="en-US">
              <a:latin typeface="+mj-lt"/>
            </a:endParaRPr>
          </a:p>
        </p:txBody>
      </p:sp>
    </p:spTree>
    <p:extLst>
      <p:ext uri="{BB962C8B-B14F-4D97-AF65-F5344CB8AC3E}">
        <p14:creationId xmlns:p14="http://schemas.microsoft.com/office/powerpoint/2010/main" val="3837430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D9D4F-11A5-5B3D-A3A0-0F7157BAA8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182FB9-0F69-D519-EE32-FED079955CDB}"/>
              </a:ext>
            </a:extLst>
          </p:cNvPr>
          <p:cNvSpPr>
            <a:spLocks noGrp="1"/>
          </p:cNvSpPr>
          <p:nvPr>
            <p:ph type="title"/>
          </p:nvPr>
        </p:nvSpPr>
        <p:spPr/>
        <p:txBody>
          <a:bodyPr/>
          <a:lstStyle/>
          <a:p>
            <a:r>
              <a:rPr lang="es-ES"/>
              <a:t>¿Qué son las Dynamic </a:t>
            </a:r>
            <a:r>
              <a:rPr lang="es-ES" err="1"/>
              <a:t>Sessions</a:t>
            </a:r>
            <a:r>
              <a:rPr lang="es-ES"/>
              <a:t>?</a:t>
            </a:r>
          </a:p>
        </p:txBody>
      </p:sp>
      <p:graphicFrame>
        <p:nvGraphicFramePr>
          <p:cNvPr id="5" name="Table 4">
            <a:extLst>
              <a:ext uri="{FF2B5EF4-FFF2-40B4-BE49-F238E27FC236}">
                <a16:creationId xmlns:a16="http://schemas.microsoft.com/office/drawing/2014/main" id="{C165A649-CCFE-EE28-BB71-54A4B8E8589A}"/>
              </a:ext>
            </a:extLst>
          </p:cNvPr>
          <p:cNvGraphicFramePr>
            <a:graphicFrameLocks noGrp="1"/>
          </p:cNvGraphicFramePr>
          <p:nvPr>
            <p:extLst>
              <p:ext uri="{D42A27DB-BD31-4B8C-83A1-F6EECF244321}">
                <p14:modId xmlns:p14="http://schemas.microsoft.com/office/powerpoint/2010/main" val="2712188294"/>
              </p:ext>
            </p:extLst>
          </p:nvPr>
        </p:nvGraphicFramePr>
        <p:xfrm>
          <a:off x="412955" y="1130711"/>
          <a:ext cx="11227773" cy="4491845"/>
        </p:xfrm>
        <a:graphic>
          <a:graphicData uri="http://schemas.openxmlformats.org/drawingml/2006/table">
            <a:tbl>
              <a:tblPr/>
              <a:tblGrid>
                <a:gridCol w="3742591">
                  <a:extLst>
                    <a:ext uri="{9D8B030D-6E8A-4147-A177-3AD203B41FA5}">
                      <a16:colId xmlns:a16="http://schemas.microsoft.com/office/drawing/2014/main" val="1690744347"/>
                    </a:ext>
                  </a:extLst>
                </a:gridCol>
                <a:gridCol w="3742591">
                  <a:extLst>
                    <a:ext uri="{9D8B030D-6E8A-4147-A177-3AD203B41FA5}">
                      <a16:colId xmlns:a16="http://schemas.microsoft.com/office/drawing/2014/main" val="2110825622"/>
                    </a:ext>
                  </a:extLst>
                </a:gridCol>
                <a:gridCol w="3742591">
                  <a:extLst>
                    <a:ext uri="{9D8B030D-6E8A-4147-A177-3AD203B41FA5}">
                      <a16:colId xmlns:a16="http://schemas.microsoft.com/office/drawing/2014/main" val="1779425904"/>
                    </a:ext>
                  </a:extLst>
                </a:gridCol>
              </a:tblGrid>
              <a:tr h="2595149">
                <a:tc>
                  <a:txBody>
                    <a:bodyPr/>
                    <a:lstStyle/>
                    <a:p>
                      <a:pPr algn="l" fontAlgn="t"/>
                      <a:r>
                        <a:rPr lang="es-ES" sz="120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Code</a:t>
                      </a:r>
                      <a:r>
                        <a:rPr lang="es-ES" sz="120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a:t>
                      </a:r>
                      <a:r>
                        <a:rPr lang="es-ES" sz="120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interpreter</a:t>
                      </a:r>
                      <a:r>
                        <a:rPr lang="es-ES" sz="120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a:t>
                      </a:r>
                      <a:r>
                        <a:rPr lang="es-ES" sz="120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sessions</a:t>
                      </a:r>
                      <a:endParaRPr lang="es-ES" sz="1200" kern="1200">
                        <a:solidFill>
                          <a:schemeClr val="tx1"/>
                        </a:solidFill>
                        <a:effectLst/>
                        <a:latin typeface="+mn-lt"/>
                        <a:ea typeface="+mn-ea"/>
                        <a:cs typeface="+mn-cs"/>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a:effectLst/>
                        </a:rPr>
                        <a:t>Intérprete de código completamente gestionado que te permite ejecutar código en un </a:t>
                      </a:r>
                      <a:r>
                        <a:rPr lang="es-ES" sz="1200" err="1">
                          <a:effectLst/>
                        </a:rPr>
                        <a:t>sandbox</a:t>
                      </a:r>
                      <a:r>
                        <a:rPr lang="es-ES" sz="1200">
                          <a:effectLst/>
                        </a:rPr>
                        <a:t> preinstalado con bibliotecas populares. </a:t>
                      </a:r>
                    </a:p>
                    <a:p>
                      <a:pPr algn="l" fontAlgn="t"/>
                      <a:endParaRPr lang="es-ES" sz="1200">
                        <a:effectLst/>
                      </a:endParaRPr>
                    </a:p>
                    <a:p>
                      <a:pPr algn="l" fontAlgn="t"/>
                      <a:r>
                        <a:rPr lang="es-ES" sz="1200">
                          <a:effectLst/>
                        </a:rPr>
                        <a:t>Ideal para ejecutar código no confiable, como el código proporcionado por los usuarios de tu aplicación o el código generado por un modelo de lenguaje grande (LLM). </a:t>
                      </a:r>
                    </a:p>
                    <a:p>
                      <a:pPr algn="l" fontAlgn="t"/>
                      <a:endParaRPr lang="es-ES" sz="1200">
                        <a:effectLst/>
                      </a:endParaRPr>
                    </a:p>
                    <a:p>
                      <a:pPr algn="l" fontAlgn="t"/>
                      <a:r>
                        <a:rPr lang="es-ES" sz="1200">
                          <a:effectLst/>
                        </a:rPr>
                        <a:t>Puedes usar la sesión listada o con un marco de modelo de lenguaje.</a:t>
                      </a:r>
                      <a:endParaRPr lang="en-US" sz="1200" kern="1200">
                        <a:solidFill>
                          <a:schemeClr val="tx1"/>
                        </a:solidFill>
                        <a:effectLst/>
                        <a:latin typeface="+mn-lt"/>
                        <a:ea typeface="+mn-ea"/>
                        <a:cs typeface="+mn-cs"/>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a:effectLst/>
                        </a:rPr>
                        <a:t>Per </a:t>
                      </a:r>
                      <a:r>
                        <a:rPr lang="es-ES" sz="1200" err="1">
                          <a:effectLst/>
                        </a:rPr>
                        <a:t>session</a:t>
                      </a:r>
                      <a:r>
                        <a:rPr lang="es-ES" sz="1200">
                          <a:effectLst/>
                        </a:rPr>
                        <a:t> (</a:t>
                      </a:r>
                      <a:r>
                        <a:rPr lang="es-ES" sz="1200" err="1">
                          <a:effectLst/>
                        </a:rPr>
                        <a:t>consumption</a:t>
                      </a:r>
                      <a:r>
                        <a:rPr lang="es-ES" sz="1200">
                          <a:effectLst/>
                        </a:rPr>
                        <a:t>)</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2819561759"/>
                  </a:ext>
                </a:extLst>
              </a:tr>
              <a:tr h="1896696">
                <a:tc>
                  <a:txBody>
                    <a:bodyPr/>
                    <a:lstStyle/>
                    <a:p>
                      <a:pPr marL="0" algn="l" defTabSz="932742" rtl="0" eaLnBrk="1" fontAlgn="t" latinLnBrk="0" hangingPunct="1"/>
                      <a:r>
                        <a:rPr lang="es-ES" sz="1200" kern="120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Custom</a:t>
                      </a:r>
                      <a:r>
                        <a:rPr lang="es-ES" sz="1200"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 container </a:t>
                      </a:r>
                      <a:r>
                        <a:rPr lang="es-ES" sz="1200" kern="120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sessions</a:t>
                      </a:r>
                      <a:endParaRPr lang="es-ES" sz="1200" kern="1200">
                        <a:solidFill>
                          <a:schemeClr val="tx1"/>
                        </a:solidFill>
                        <a:effectLst/>
                        <a:latin typeface="+mn-lt"/>
                        <a:ea typeface="+mn-ea"/>
                        <a:cs typeface="+mn-cs"/>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n-US" sz="1200">
                          <a:effectLst/>
                        </a:rPr>
                        <a:t>La opción </a:t>
                      </a:r>
                      <a:r>
                        <a:rPr lang="en-US" sz="1200" b="1">
                          <a:effectLst/>
                        </a:rPr>
                        <a:t>Bring-your-own-container</a:t>
                      </a:r>
                      <a:r>
                        <a:rPr lang="en-US" sz="1200">
                          <a:effectLst/>
                        </a:rPr>
                        <a:t> </a:t>
                      </a:r>
                      <a:r>
                        <a:rPr lang="es-ES" sz="1200">
                          <a:effectLst/>
                        </a:rPr>
                        <a:t>donde puede ejecutar sus propias imágenes de contenedor en sandbox seguros y aislados</a:t>
                      </a:r>
                      <a:br>
                        <a:rPr lang="en-US" sz="1200">
                          <a:effectLst/>
                        </a:rPr>
                      </a:br>
                      <a:br>
                        <a:rPr lang="en-US" sz="1200">
                          <a:effectLst/>
                        </a:rPr>
                      </a:br>
                      <a:r>
                        <a:rPr lang="es-ES" sz="1200">
                          <a:effectLst/>
                        </a:rPr>
                        <a:t>Esta opción es buena si desea ejecutar un intérprete de código personalizado para un lenguaje que no está soportado de manera predeterminada, o cargas de trabajo que requieren un fuerte aislamiento.</a:t>
                      </a:r>
                      <a:endParaRPr lang="en-US" sz="1200">
                        <a:effectLst/>
                      </a:endParaRP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tc>
                  <a:txBody>
                    <a:bodyPr/>
                    <a:lstStyle/>
                    <a:p>
                      <a:pPr algn="l" fontAlgn="t"/>
                      <a:r>
                        <a:rPr lang="es-ES" sz="1200">
                          <a:effectLst/>
                        </a:rPr>
                        <a:t>Container Apps </a:t>
                      </a:r>
                      <a:r>
                        <a:rPr lang="es-ES" sz="1200" err="1">
                          <a:effectLst/>
                        </a:rPr>
                        <a:t>Dedicated</a:t>
                      </a:r>
                      <a:r>
                        <a:rPr lang="es-ES" sz="1200">
                          <a:effectLst/>
                        </a:rPr>
                        <a:t> Plan</a:t>
                      </a:r>
                    </a:p>
                  </a:txBody>
                  <a:tcPr marL="26825" marR="26825" marT="13412" marB="13412">
                    <a:lnL w="6350" cap="flat" cmpd="sng" algn="ctr">
                      <a:solidFill>
                        <a:srgbClr val="505050"/>
                      </a:solidFill>
                      <a:prstDash val="solid"/>
                      <a:round/>
                      <a:headEnd type="none" w="med" len="med"/>
                      <a:tailEnd type="none" w="med" len="med"/>
                    </a:lnL>
                    <a:lnR w="6350" cap="flat" cmpd="sng" algn="ctr">
                      <a:solidFill>
                        <a:srgbClr val="505050"/>
                      </a:solidFill>
                      <a:prstDash val="solid"/>
                      <a:round/>
                      <a:headEnd type="none" w="med" len="med"/>
                      <a:tailEnd type="none" w="med" len="med"/>
                    </a:lnR>
                    <a:lnT w="6350" cap="flat" cmpd="sng" algn="ctr">
                      <a:solidFill>
                        <a:srgbClr val="505050"/>
                      </a:solidFill>
                      <a:prstDash val="solid"/>
                      <a:round/>
                      <a:headEnd type="none" w="med" len="med"/>
                      <a:tailEnd type="none" w="med" len="med"/>
                    </a:lnT>
                    <a:lnB w="6350" cap="flat" cmpd="sng" algn="ctr">
                      <a:solidFill>
                        <a:srgbClr val="505050"/>
                      </a:solidFill>
                      <a:prstDash val="solid"/>
                      <a:round/>
                      <a:headEnd type="none" w="med" len="med"/>
                      <a:tailEnd type="none" w="med" len="med"/>
                    </a:lnB>
                    <a:solidFill>
                      <a:srgbClr val="FFFFFF"/>
                    </a:solidFill>
                  </a:tcPr>
                </a:tc>
                <a:extLst>
                  <a:ext uri="{0D108BD9-81ED-4DB2-BD59-A6C34878D82A}">
                    <a16:rowId xmlns:a16="http://schemas.microsoft.com/office/drawing/2014/main" val="2257684752"/>
                  </a:ext>
                </a:extLst>
              </a:tr>
            </a:tbl>
          </a:graphicData>
        </a:graphic>
      </p:graphicFrame>
    </p:spTree>
    <p:extLst>
      <p:ext uri="{BB962C8B-B14F-4D97-AF65-F5344CB8AC3E}">
        <p14:creationId xmlns:p14="http://schemas.microsoft.com/office/powerpoint/2010/main" val="4116862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A219-0CE2-2558-D0D7-014CD66EEB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ACCE39-F0DC-BC0B-2E71-AB7678D4B907}"/>
              </a:ext>
            </a:extLst>
          </p:cNvPr>
          <p:cNvSpPr>
            <a:spLocks noGrp="1"/>
          </p:cNvSpPr>
          <p:nvPr>
            <p:ph type="title"/>
          </p:nvPr>
        </p:nvSpPr>
        <p:spPr/>
        <p:txBody>
          <a:bodyPr/>
          <a:lstStyle/>
          <a:p>
            <a:r>
              <a:rPr lang="es-ES"/>
              <a:t>¿Qué son </a:t>
            </a:r>
            <a:r>
              <a:rPr lang="es-ES" err="1"/>
              <a:t>Session</a:t>
            </a:r>
            <a:r>
              <a:rPr lang="es-ES"/>
              <a:t> Pools?</a:t>
            </a:r>
          </a:p>
        </p:txBody>
      </p:sp>
      <p:sp>
        <p:nvSpPr>
          <p:cNvPr id="3" name="TextBox 2">
            <a:extLst>
              <a:ext uri="{FF2B5EF4-FFF2-40B4-BE49-F238E27FC236}">
                <a16:creationId xmlns:a16="http://schemas.microsoft.com/office/drawing/2014/main" id="{2C059A1A-BF72-4AE0-97FE-7522FC1B1506}"/>
              </a:ext>
            </a:extLst>
          </p:cNvPr>
          <p:cNvSpPr txBox="1"/>
          <p:nvPr/>
        </p:nvSpPr>
        <p:spPr>
          <a:xfrm>
            <a:off x="350837" y="1212849"/>
            <a:ext cx="10287000" cy="2308324"/>
          </a:xfrm>
          <a:prstGeom prst="rect">
            <a:avLst/>
          </a:prstGeom>
          <a:noFill/>
        </p:spPr>
        <p:txBody>
          <a:bodyPr wrap="square">
            <a:spAutoFit/>
          </a:bodyPr>
          <a:lstStyle/>
          <a:p>
            <a:r>
              <a:rPr lang="es-ES">
                <a:latin typeface="+mj-lt"/>
              </a:rPr>
              <a:t>Para proporcionar tiempos de asignación de sesiones </a:t>
            </a:r>
            <a:r>
              <a:rPr lang="es-ES" err="1">
                <a:latin typeface="+mj-lt"/>
              </a:rPr>
              <a:t>subsegundos</a:t>
            </a:r>
            <a:r>
              <a:rPr lang="es-ES">
                <a:latin typeface="+mj-lt"/>
              </a:rPr>
              <a:t>, Azure Container Apps mantiene una reserva de sesiones listas, pero no asignadas.</a:t>
            </a:r>
          </a:p>
          <a:p>
            <a:endParaRPr lang="es-ES">
              <a:latin typeface="+mj-lt"/>
            </a:endParaRPr>
          </a:p>
          <a:p>
            <a:r>
              <a:rPr lang="es-ES">
                <a:latin typeface="+mj-lt"/>
              </a:rPr>
              <a:t>Cuando tu aplicación solicita una sesión que no se ha utilizado antes, la reserva asigna automáticamente una nueva sesión para ti.</a:t>
            </a:r>
          </a:p>
          <a:p>
            <a:endParaRPr lang="es-ES">
              <a:latin typeface="+mj-lt"/>
            </a:endParaRPr>
          </a:p>
          <a:p>
            <a:r>
              <a:rPr lang="es-ES">
                <a:latin typeface="+mj-lt"/>
              </a:rPr>
              <a:t>A medida que se asignan sesiones, la reserva se repone automáticamente para mantener un número constante de sesiones listas.</a:t>
            </a:r>
            <a:endParaRPr lang="en-US">
              <a:latin typeface="+mj-lt"/>
            </a:endParaRPr>
          </a:p>
        </p:txBody>
      </p:sp>
    </p:spTree>
    <p:extLst>
      <p:ext uri="{BB962C8B-B14F-4D97-AF65-F5344CB8AC3E}">
        <p14:creationId xmlns:p14="http://schemas.microsoft.com/office/powerpoint/2010/main" val="66083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5C8113-B51F-B7E3-7151-D1EB1E2511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0C671A5-DB3F-1C93-74E3-D3CFDCC93645}"/>
              </a:ext>
            </a:extLst>
          </p:cNvPr>
          <p:cNvSpPr>
            <a:spLocks noGrp="1"/>
          </p:cNvSpPr>
          <p:nvPr>
            <p:ph type="title"/>
          </p:nvPr>
        </p:nvSpPr>
        <p:spPr/>
        <p:txBody>
          <a:bodyPr/>
          <a:lstStyle/>
          <a:p>
            <a:r>
              <a:rPr lang="es-ES"/>
              <a:t>Instrucciones (borrar)</a:t>
            </a:r>
          </a:p>
        </p:txBody>
      </p:sp>
      <p:sp>
        <p:nvSpPr>
          <p:cNvPr id="3" name="Marcador de contenido 2">
            <a:extLst>
              <a:ext uri="{FF2B5EF4-FFF2-40B4-BE49-F238E27FC236}">
                <a16:creationId xmlns:a16="http://schemas.microsoft.com/office/drawing/2014/main" id="{1C5383F0-BD22-C7D9-C427-E06DA829F06A}"/>
              </a:ext>
            </a:extLst>
          </p:cNvPr>
          <p:cNvSpPr>
            <a:spLocks noGrp="1"/>
          </p:cNvSpPr>
          <p:nvPr>
            <p:ph type="body" sz="quarter" idx="10"/>
          </p:nvPr>
        </p:nvSpPr>
        <p:spPr/>
        <p:txBody>
          <a:bodyPr>
            <a:normAutofit/>
          </a:bodyPr>
          <a:lstStyle/>
          <a:p>
            <a:pPr>
              <a:buClr>
                <a:schemeClr val="tx1"/>
              </a:buClr>
            </a:pPr>
            <a:r>
              <a:rPr lang="es-ES">
                <a:solidFill>
                  <a:schemeClr val="bg2"/>
                </a:solidFill>
              </a:rPr>
              <a:t>A continuación</a:t>
            </a:r>
            <a:r>
              <a:rPr lang="es-ES"/>
              <a:t>, tienes </a:t>
            </a:r>
            <a:r>
              <a:rPr lang="es-ES">
                <a:solidFill>
                  <a:schemeClr val="bg2"/>
                </a:solidFill>
              </a:rPr>
              <a:t>algunos ejemplos de uso</a:t>
            </a:r>
            <a:r>
              <a:rPr lang="es-ES"/>
              <a:t> de las distintas plantillas para que te sirvan de inspiración. </a:t>
            </a:r>
          </a:p>
          <a:p>
            <a:r>
              <a:rPr lang="es-ES"/>
              <a:t>Así mismo, te incluimos algunos </a:t>
            </a:r>
            <a:r>
              <a:rPr lang="es-ES">
                <a:solidFill>
                  <a:schemeClr val="bg2"/>
                </a:solidFill>
              </a:rPr>
              <a:t>gráficos</a:t>
            </a:r>
            <a:r>
              <a:rPr lang="es-ES"/>
              <a:t> útiles, </a:t>
            </a:r>
            <a:r>
              <a:rPr lang="es-ES">
                <a:solidFill>
                  <a:schemeClr val="bg2"/>
                </a:solidFill>
              </a:rPr>
              <a:t>tablas</a:t>
            </a:r>
            <a:r>
              <a:rPr lang="es-ES"/>
              <a:t> y </a:t>
            </a:r>
            <a:r>
              <a:rPr lang="es-ES">
                <a:solidFill>
                  <a:schemeClr val="bg2"/>
                </a:solidFill>
              </a:rPr>
              <a:t>formas</a:t>
            </a:r>
            <a:r>
              <a:rPr lang="es-ES"/>
              <a:t> para que puedas emplearlos.</a:t>
            </a:r>
          </a:p>
          <a:p>
            <a:endParaRPr lang="es-ES"/>
          </a:p>
          <a:p>
            <a:endParaRPr lang="es-ES"/>
          </a:p>
          <a:p>
            <a:pPr marL="0" indent="0" algn="ctr">
              <a:buNone/>
            </a:pPr>
            <a:r>
              <a:rPr lang="es-ES" sz="2800"/>
              <a:t>¡GRACIAS POR FORMAR PARTE DE COMMUNITY DAYS 2025!</a:t>
            </a:r>
          </a:p>
        </p:txBody>
      </p:sp>
    </p:spTree>
    <p:extLst>
      <p:ext uri="{BB962C8B-B14F-4D97-AF65-F5344CB8AC3E}">
        <p14:creationId xmlns:p14="http://schemas.microsoft.com/office/powerpoint/2010/main" val="270937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D7271-465D-3B09-CA8D-705DDD24AE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3B9CC9-1491-D491-87C1-3A576A164FE1}"/>
              </a:ext>
            </a:extLst>
          </p:cNvPr>
          <p:cNvSpPr>
            <a:spLocks noGrp="1"/>
          </p:cNvSpPr>
          <p:nvPr>
            <p:ph type="title"/>
          </p:nvPr>
        </p:nvSpPr>
        <p:spPr/>
        <p:txBody>
          <a:bodyPr/>
          <a:lstStyle/>
          <a:p>
            <a:r>
              <a:rPr lang="es-ES"/>
              <a:t>¿Qué son </a:t>
            </a:r>
            <a:r>
              <a:rPr lang="es-ES" err="1"/>
              <a:t>Session</a:t>
            </a:r>
            <a:r>
              <a:rPr lang="es-ES"/>
              <a:t> Pools?</a:t>
            </a:r>
          </a:p>
        </p:txBody>
      </p:sp>
      <p:pic>
        <p:nvPicPr>
          <p:cNvPr id="2050" name="Picture 2" descr="Recorte de pantalla del uso del grupo de sesiones y de las sesiones.">
            <a:extLst>
              <a:ext uri="{FF2B5EF4-FFF2-40B4-BE49-F238E27FC236}">
                <a16:creationId xmlns:a16="http://schemas.microsoft.com/office/drawing/2014/main" id="{73CC30C9-73AD-7E47-83B1-E644F0EB4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77" y="1196403"/>
            <a:ext cx="11474245" cy="478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2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171E-72AB-7A22-7FDF-C2DB51AE13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7719E41-34FB-C70B-779D-C49F40DFAC7F}"/>
              </a:ext>
            </a:extLst>
          </p:cNvPr>
          <p:cNvSpPr>
            <a:spLocks noGrp="1"/>
          </p:cNvSpPr>
          <p:nvPr>
            <p:ph type="title"/>
          </p:nvPr>
        </p:nvSpPr>
        <p:spPr/>
        <p:txBody>
          <a:bodyPr/>
          <a:lstStyle/>
          <a:p>
            <a:r>
              <a:rPr lang="es-ES"/>
              <a:t>¿Cómo es ciclo de vida de las </a:t>
            </a:r>
            <a:r>
              <a:rPr lang="es-ES" err="1"/>
              <a:t>Sessions</a:t>
            </a:r>
            <a:r>
              <a:rPr lang="es-ES"/>
              <a:t>?</a:t>
            </a:r>
          </a:p>
        </p:txBody>
      </p:sp>
      <p:sp>
        <p:nvSpPr>
          <p:cNvPr id="6" name="TextBox 5">
            <a:extLst>
              <a:ext uri="{FF2B5EF4-FFF2-40B4-BE49-F238E27FC236}">
                <a16:creationId xmlns:a16="http://schemas.microsoft.com/office/drawing/2014/main" id="{C71B25A6-5539-6B1E-7396-1FDF468ED0CB}"/>
              </a:ext>
            </a:extLst>
          </p:cNvPr>
          <p:cNvSpPr txBox="1"/>
          <p:nvPr/>
        </p:nvSpPr>
        <p:spPr>
          <a:xfrm>
            <a:off x="294969" y="1189702"/>
            <a:ext cx="11739716" cy="4801314"/>
          </a:xfrm>
          <a:prstGeom prst="rect">
            <a:avLst/>
          </a:prstGeom>
          <a:noFill/>
        </p:spPr>
        <p:txBody>
          <a:bodyPr wrap="square">
            <a:spAutoFit/>
          </a:bodyPr>
          <a:lstStyle/>
          <a:p>
            <a:r>
              <a:rPr lang="en-US" b="1"/>
              <a:t>Pending</a:t>
            </a:r>
            <a:r>
              <a:rPr lang="en-US"/>
              <a:t>: </a:t>
            </a:r>
            <a:r>
              <a:rPr lang="es-ES"/>
              <a:t>Cuando una sesión se está iniciando, está en estado </a:t>
            </a:r>
            <a:r>
              <a:rPr lang="es-ES" b="1"/>
              <a:t>pendiente</a:t>
            </a:r>
            <a:r>
              <a:rPr lang="es-ES"/>
              <a:t>. La cantidad de tiempo que una sesión pasa en este estado depende de la imagen del contenedor y de la configuración especificada para el grupo de sesiones. Una sesión en este estado no se añade al grupo de sesiones listas</a:t>
            </a:r>
            <a:r>
              <a:rPr lang="en-US"/>
              <a:t>.</a:t>
            </a:r>
          </a:p>
          <a:p>
            <a:endParaRPr lang="en-US"/>
          </a:p>
          <a:p>
            <a:r>
              <a:rPr lang="en-US" b="1"/>
              <a:t>Unallocated</a:t>
            </a:r>
            <a:r>
              <a:rPr lang="en-US"/>
              <a:t>: </a:t>
            </a:r>
            <a:r>
              <a:rPr lang="es-ES"/>
              <a:t>Una vez que una sesión ha terminado de iniciarse, se añade al grupo y se vuelve </a:t>
            </a:r>
            <a:r>
              <a:rPr lang="es-ES" b="1"/>
              <a:t>disponible para su asignación</a:t>
            </a:r>
            <a:r>
              <a:rPr lang="es-ES"/>
              <a:t>. Para las sesiones de contenedor personalizadas, puedes especificar cuántas sesiones listas se mantienen en el grupo. Este número debe aumentarse si las sesiones se asignan más rápido de lo que se reponen.</a:t>
            </a:r>
          </a:p>
          <a:p>
            <a:endParaRPr lang="en-US"/>
          </a:p>
          <a:p>
            <a:r>
              <a:rPr lang="en-US" b="1"/>
              <a:t>Allocated</a:t>
            </a:r>
            <a:r>
              <a:rPr lang="en-US"/>
              <a:t>: </a:t>
            </a:r>
            <a:r>
              <a:rPr lang="es-ES"/>
              <a:t>Cuando envías una solicitud a una sesión que no está en ejecución, el grupo proporciona una nueva sesión y la coloca en un estado </a:t>
            </a:r>
            <a:r>
              <a:rPr lang="es-ES" b="1"/>
              <a:t>asignado</a:t>
            </a:r>
            <a:r>
              <a:rPr lang="es-ES"/>
              <a:t>. Las solicitudes posteriores con el mismo identificador de sesión se dirigen a la misma sesión, lo que permite una reutilización eficiente sin arranques en frío. Cada sesión asignada está asociada con un identificador de sesión</a:t>
            </a:r>
            <a:r>
              <a:rPr lang="en-US"/>
              <a:t>.</a:t>
            </a:r>
          </a:p>
          <a:p>
            <a:endParaRPr lang="en-US"/>
          </a:p>
          <a:p>
            <a:r>
              <a:rPr lang="en-US" b="1"/>
              <a:t>Destroyed</a:t>
            </a:r>
            <a:r>
              <a:rPr lang="en-US"/>
              <a:t>: </a:t>
            </a:r>
            <a:r>
              <a:rPr lang="es-ES"/>
              <a:t>Si una sesión no recibe solicitudes durante un período definido por la configuración </a:t>
            </a:r>
            <a:r>
              <a:rPr lang="es-ES" b="1" err="1"/>
              <a:t>cooldownPeriodInSeconds</a:t>
            </a:r>
            <a:r>
              <a:rPr lang="es-ES"/>
              <a:t>, la sesión y su </a:t>
            </a:r>
            <a:r>
              <a:rPr lang="es-ES" err="1"/>
              <a:t>sandbox</a:t>
            </a:r>
            <a:r>
              <a:rPr lang="es-ES"/>
              <a:t> </a:t>
            </a:r>
            <a:r>
              <a:rPr lang="es-ES" err="1"/>
              <a:t>Hyper</a:t>
            </a:r>
            <a:r>
              <a:rPr lang="es-ES"/>
              <a:t>-V se eliminan de forma segura. Esta configuración de limpieza automática mejora la gestión de recursos y la seguridad</a:t>
            </a:r>
            <a:r>
              <a:rPr lang="en-US"/>
              <a:t>.</a:t>
            </a:r>
          </a:p>
        </p:txBody>
      </p:sp>
    </p:spTree>
    <p:extLst>
      <p:ext uri="{BB962C8B-B14F-4D97-AF65-F5344CB8AC3E}">
        <p14:creationId xmlns:p14="http://schemas.microsoft.com/office/powerpoint/2010/main" val="2641720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antalla de video juego de un carro&#10;&#10;El contenido generado por IA puede ser incorrecto.">
            <a:extLst>
              <a:ext uri="{FF2B5EF4-FFF2-40B4-BE49-F238E27FC236}">
                <a16:creationId xmlns:a16="http://schemas.microsoft.com/office/drawing/2014/main" id="{C872F574-E699-85E6-E788-C4A51D7E0FD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BEF18F71-4332-DA33-86F9-9E301A50E699}"/>
              </a:ext>
            </a:extLst>
          </p:cNvPr>
          <p:cNvSpPr txBox="1"/>
          <p:nvPr/>
        </p:nvSpPr>
        <p:spPr>
          <a:xfrm>
            <a:off x="1580367" y="2875002"/>
            <a:ext cx="9031266" cy="1107996"/>
          </a:xfrm>
          <a:prstGeom prst="rect">
            <a:avLst/>
          </a:prstGeom>
          <a:solidFill>
            <a:srgbClr val="18DEE7">
              <a:alpha val="60000"/>
            </a:srgbClr>
          </a:solidFill>
        </p:spPr>
        <p:txBody>
          <a:bodyPr wrap="square" rtlCol="0">
            <a:spAutoFit/>
          </a:bodyPr>
          <a:lstStyle/>
          <a:p>
            <a:pPr algn="ctr"/>
            <a:r>
              <a:rPr lang="es-ES" sz="6600">
                <a:solidFill>
                  <a:schemeClr val="bg2"/>
                </a:solidFill>
              </a:rPr>
              <a:t>DEMO</a:t>
            </a:r>
            <a:endParaRPr lang="es-ES">
              <a:solidFill>
                <a:schemeClr val="bg2"/>
              </a:solidFill>
            </a:endParaRPr>
          </a:p>
        </p:txBody>
      </p:sp>
    </p:spTree>
    <p:extLst>
      <p:ext uri="{BB962C8B-B14F-4D97-AF65-F5344CB8AC3E}">
        <p14:creationId xmlns:p14="http://schemas.microsoft.com/office/powerpoint/2010/main" val="95409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74DD9F7-DB2B-4A54-A144-6CC5F261E2A1}"/>
              </a:ext>
            </a:extLst>
          </p:cNvPr>
          <p:cNvSpPr>
            <a:spLocks noGrp="1"/>
          </p:cNvSpPr>
          <p:nvPr>
            <p:ph type="body" sz="quarter" idx="14"/>
          </p:nvPr>
        </p:nvSpPr>
        <p:spPr/>
        <p:txBody>
          <a:bodyPr/>
          <a:lstStyle/>
          <a:p>
            <a:endParaRPr lang="es-ES"/>
          </a:p>
        </p:txBody>
      </p:sp>
      <p:sp>
        <p:nvSpPr>
          <p:cNvPr id="4" name="Marcador de texto 3">
            <a:extLst>
              <a:ext uri="{FF2B5EF4-FFF2-40B4-BE49-F238E27FC236}">
                <a16:creationId xmlns:a16="http://schemas.microsoft.com/office/drawing/2014/main" id="{B26C2F8C-BEA0-2C0A-3894-E2B108793FF7}"/>
              </a:ext>
            </a:extLst>
          </p:cNvPr>
          <p:cNvSpPr>
            <a:spLocks noGrp="1"/>
          </p:cNvSpPr>
          <p:nvPr>
            <p:ph type="body" sz="quarter" idx="15"/>
          </p:nvPr>
        </p:nvSpPr>
        <p:spPr/>
        <p:txBody>
          <a:bodyPr/>
          <a:lstStyle/>
          <a:p>
            <a:endParaRPr lang="es-ES"/>
          </a:p>
        </p:txBody>
      </p:sp>
      <p:sp>
        <p:nvSpPr>
          <p:cNvPr id="5" name="Marcador de texto 4">
            <a:extLst>
              <a:ext uri="{FF2B5EF4-FFF2-40B4-BE49-F238E27FC236}">
                <a16:creationId xmlns:a16="http://schemas.microsoft.com/office/drawing/2014/main" id="{A50DEF7F-F93F-DD2D-DF98-691814B6315F}"/>
              </a:ext>
            </a:extLst>
          </p:cNvPr>
          <p:cNvSpPr>
            <a:spLocks noGrp="1"/>
          </p:cNvSpPr>
          <p:nvPr>
            <p:ph type="body" sz="quarter" idx="16"/>
          </p:nvPr>
        </p:nvSpPr>
        <p:spPr/>
        <p:txBody>
          <a:bodyPr/>
          <a:lstStyle/>
          <a:p>
            <a:endParaRPr lang="es-ES"/>
          </a:p>
        </p:txBody>
      </p:sp>
      <p:sp>
        <p:nvSpPr>
          <p:cNvPr id="6" name="Marcador de texto 5">
            <a:extLst>
              <a:ext uri="{FF2B5EF4-FFF2-40B4-BE49-F238E27FC236}">
                <a16:creationId xmlns:a16="http://schemas.microsoft.com/office/drawing/2014/main" id="{B8F65DDD-D100-1A10-4DE6-5F9F7EBD27CA}"/>
              </a:ext>
            </a:extLst>
          </p:cNvPr>
          <p:cNvSpPr>
            <a:spLocks noGrp="1"/>
          </p:cNvSpPr>
          <p:nvPr>
            <p:ph type="body" sz="quarter" idx="17"/>
          </p:nvPr>
        </p:nvSpPr>
        <p:spPr/>
        <p:txBody>
          <a:bodyPr/>
          <a:lstStyle/>
          <a:p>
            <a:endParaRPr lang="es-ES"/>
          </a:p>
        </p:txBody>
      </p:sp>
      <p:sp>
        <p:nvSpPr>
          <p:cNvPr id="7" name="Marcador de texto 6">
            <a:extLst>
              <a:ext uri="{FF2B5EF4-FFF2-40B4-BE49-F238E27FC236}">
                <a16:creationId xmlns:a16="http://schemas.microsoft.com/office/drawing/2014/main" id="{E421942D-53CD-3CCC-51AA-A7F7C66676E7}"/>
              </a:ext>
            </a:extLst>
          </p:cNvPr>
          <p:cNvSpPr>
            <a:spLocks noGrp="1"/>
          </p:cNvSpPr>
          <p:nvPr>
            <p:ph type="body" sz="quarter" idx="18"/>
          </p:nvPr>
        </p:nvSpPr>
        <p:spPr/>
        <p:txBody>
          <a:bodyPr/>
          <a:lstStyle/>
          <a:p>
            <a:endParaRPr lang="es-ES"/>
          </a:p>
        </p:txBody>
      </p:sp>
    </p:spTree>
    <p:extLst>
      <p:ext uri="{BB962C8B-B14F-4D97-AF65-F5344CB8AC3E}">
        <p14:creationId xmlns:p14="http://schemas.microsoft.com/office/powerpoint/2010/main" val="2944355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890-5F99-07F8-87F2-17798C98CC23}"/>
            </a:ext>
          </a:extLst>
        </p:cNvPr>
        <p:cNvGrpSpPr/>
        <p:nvPr/>
      </p:nvGrpSpPr>
      <p:grpSpPr>
        <a:xfrm>
          <a:off x="0" y="0"/>
          <a:ext cx="0" cy="0"/>
          <a:chOff x="0" y="0"/>
          <a:chExt cx="0" cy="0"/>
        </a:xfrm>
      </p:grpSpPr>
      <p:sp>
        <p:nvSpPr>
          <p:cNvPr id="51" name="Rectángulo 50">
            <a:extLst>
              <a:ext uri="{FF2B5EF4-FFF2-40B4-BE49-F238E27FC236}">
                <a16:creationId xmlns:a16="http://schemas.microsoft.com/office/drawing/2014/main" id="{D0A85DA9-081A-7F04-FC1D-F94834A06882}"/>
              </a:ext>
            </a:extLst>
          </p:cNvPr>
          <p:cNvSpPr/>
          <p:nvPr/>
        </p:nvSpPr>
        <p:spPr>
          <a:xfrm>
            <a:off x="10219539" y="2749903"/>
            <a:ext cx="220278" cy="851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8787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D647E74-45B1-0D4D-EF7A-12EF4D39DDDE}"/>
              </a:ext>
            </a:extLst>
          </p:cNvPr>
          <p:cNvSpPr/>
          <p:nvPr/>
        </p:nvSpPr>
        <p:spPr>
          <a:xfrm>
            <a:off x="7729538" y="0"/>
            <a:ext cx="4462462" cy="4410930"/>
          </a:xfrm>
          <a:prstGeom prst="rect">
            <a:avLst/>
          </a:prstGeom>
          <a:solidFill>
            <a:srgbClr val="DBD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exto 1">
            <a:extLst>
              <a:ext uri="{FF2B5EF4-FFF2-40B4-BE49-F238E27FC236}">
                <a16:creationId xmlns:a16="http://schemas.microsoft.com/office/drawing/2014/main" id="{2C243E7E-C858-12F4-1A08-8552CB2DF18A}"/>
              </a:ext>
            </a:extLst>
          </p:cNvPr>
          <p:cNvSpPr>
            <a:spLocks noGrp="1"/>
          </p:cNvSpPr>
          <p:nvPr>
            <p:ph type="body" sz="quarter" idx="13"/>
          </p:nvPr>
        </p:nvSpPr>
        <p:spPr/>
        <p:txBody>
          <a:bodyPr/>
          <a:lstStyle/>
          <a:p>
            <a:r>
              <a:rPr lang="es-ES"/>
              <a:t>Sergio Parra</a:t>
            </a:r>
          </a:p>
        </p:txBody>
      </p:sp>
      <p:sp>
        <p:nvSpPr>
          <p:cNvPr id="3" name="Título 2">
            <a:extLst>
              <a:ext uri="{FF2B5EF4-FFF2-40B4-BE49-F238E27FC236}">
                <a16:creationId xmlns:a16="http://schemas.microsoft.com/office/drawing/2014/main" id="{89B2FAA6-EDBE-0FE9-1570-A6541817FEE7}"/>
              </a:ext>
            </a:extLst>
          </p:cNvPr>
          <p:cNvSpPr>
            <a:spLocks noGrp="1"/>
          </p:cNvSpPr>
          <p:nvPr>
            <p:ph type="title"/>
          </p:nvPr>
        </p:nvSpPr>
        <p:spPr/>
        <p:txBody>
          <a:bodyPr/>
          <a:lstStyle/>
          <a:p>
            <a:r>
              <a:rPr lang="es-ES"/>
              <a:t>Primeros Pasos con </a:t>
            </a:r>
            <a:r>
              <a:rPr lang="es-ES" err="1"/>
              <a:t>LLMs</a:t>
            </a:r>
            <a:r>
              <a:rPr lang="es-ES"/>
              <a:t> y Azure Container Apps</a:t>
            </a:r>
          </a:p>
        </p:txBody>
      </p:sp>
      <p:sp>
        <p:nvSpPr>
          <p:cNvPr id="6" name="Marcador de texto 5">
            <a:extLst>
              <a:ext uri="{FF2B5EF4-FFF2-40B4-BE49-F238E27FC236}">
                <a16:creationId xmlns:a16="http://schemas.microsoft.com/office/drawing/2014/main" id="{CBEF5F6C-A287-C5C7-C8F8-E7828F6B517E}"/>
              </a:ext>
            </a:extLst>
          </p:cNvPr>
          <p:cNvSpPr>
            <a:spLocks noGrp="1"/>
          </p:cNvSpPr>
          <p:nvPr>
            <p:ph type="body" sz="quarter" idx="17"/>
          </p:nvPr>
        </p:nvSpPr>
        <p:spPr/>
        <p:txBody>
          <a:bodyPr/>
          <a:lstStyle/>
          <a:p>
            <a:r>
              <a:rPr lang="es-ES"/>
              <a:t>Santiago Porras</a:t>
            </a:r>
          </a:p>
        </p:txBody>
      </p:sp>
      <p:pic>
        <p:nvPicPr>
          <p:cNvPr id="7170" name="Picture 2">
            <a:extLst>
              <a:ext uri="{FF2B5EF4-FFF2-40B4-BE49-F238E27FC236}">
                <a16:creationId xmlns:a16="http://schemas.microsoft.com/office/drawing/2014/main" id="{B9CF40E9-1452-F6A5-34A9-CAD72BFD6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459" y="0"/>
            <a:ext cx="2940620" cy="441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25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0ABC4-E549-0588-A3A9-5C81DF63D3C9}"/>
            </a:ext>
          </a:extLst>
        </p:cNvPr>
        <p:cNvGrpSpPr/>
        <p:nvPr/>
      </p:nvGrpSpPr>
      <p:grpSpPr>
        <a:xfrm>
          <a:off x="0" y="0"/>
          <a:ext cx="0" cy="0"/>
          <a:chOff x="0" y="0"/>
          <a:chExt cx="0" cy="0"/>
        </a:xfrm>
      </p:grpSpPr>
      <p:sp>
        <p:nvSpPr>
          <p:cNvPr id="51" name="Rectángulo 50">
            <a:extLst>
              <a:ext uri="{FF2B5EF4-FFF2-40B4-BE49-F238E27FC236}">
                <a16:creationId xmlns:a16="http://schemas.microsoft.com/office/drawing/2014/main" id="{CAFF2635-6ED7-4613-3E41-E5C11DF05B2B}"/>
              </a:ext>
            </a:extLst>
          </p:cNvPr>
          <p:cNvSpPr/>
          <p:nvPr/>
        </p:nvSpPr>
        <p:spPr>
          <a:xfrm>
            <a:off x="10219539" y="2749903"/>
            <a:ext cx="220278" cy="851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2016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3A1FD-9069-0067-C232-114EEE6C2390}"/>
              </a:ext>
            </a:extLst>
          </p:cNvPr>
          <p:cNvSpPr>
            <a:spLocks noGrp="1"/>
          </p:cNvSpPr>
          <p:nvPr>
            <p:ph type="title"/>
          </p:nvPr>
        </p:nvSpPr>
        <p:spPr>
          <a:xfrm>
            <a:off x="838200" y="365126"/>
            <a:ext cx="6382407" cy="687388"/>
          </a:xfrm>
        </p:spPr>
        <p:txBody>
          <a:bodyPr/>
          <a:lstStyle/>
          <a:p>
            <a:r>
              <a:rPr lang="es-ES"/>
              <a:t>Contenido</a:t>
            </a:r>
          </a:p>
        </p:txBody>
      </p:sp>
      <p:pic>
        <p:nvPicPr>
          <p:cNvPr id="9" name="Marcador de posición de imagen 8" descr="Una carretera con montañas de fondo&#10;&#10;El contenido generado por IA puede ser incorrecto.">
            <a:extLst>
              <a:ext uri="{FF2B5EF4-FFF2-40B4-BE49-F238E27FC236}">
                <a16:creationId xmlns:a16="http://schemas.microsoft.com/office/drawing/2014/main" id="{F542E0FF-E7E5-3A0B-D288-1EFB39151EF9}"/>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4882" r="24882"/>
          <a:stretch>
            <a:fillRect/>
          </a:stretch>
        </p:blipFill>
        <p:spPr/>
      </p:pic>
      <p:sp>
        <p:nvSpPr>
          <p:cNvPr id="4" name="Marcador de texto 3">
            <a:extLst>
              <a:ext uri="{FF2B5EF4-FFF2-40B4-BE49-F238E27FC236}">
                <a16:creationId xmlns:a16="http://schemas.microsoft.com/office/drawing/2014/main" id="{A963E156-F7BB-45B7-56F7-7407DF34A7FE}"/>
              </a:ext>
            </a:extLst>
          </p:cNvPr>
          <p:cNvSpPr>
            <a:spLocks noGrp="1"/>
          </p:cNvSpPr>
          <p:nvPr>
            <p:ph type="body" sz="quarter" idx="15"/>
          </p:nvPr>
        </p:nvSpPr>
        <p:spPr/>
        <p:txBody>
          <a:bodyPr>
            <a:normAutofit/>
          </a:bodyPr>
          <a:lstStyle/>
          <a:p>
            <a:pPr marL="342900" indent="-342900">
              <a:buFont typeface="Arial" panose="020B0604020202020204" pitchFamily="34" charset="0"/>
              <a:buChar char="•"/>
            </a:pPr>
            <a:r>
              <a:rPr lang="es-ES" sz="2800"/>
              <a:t>Introducción a </a:t>
            </a:r>
            <a:r>
              <a:rPr lang="es-ES" sz="2800" err="1"/>
              <a:t>LLMs</a:t>
            </a:r>
            <a:endParaRPr lang="es-ES" sz="2800"/>
          </a:p>
          <a:p>
            <a:pPr marL="342900" indent="-342900">
              <a:buFont typeface="Arial" panose="020B0604020202020204" pitchFamily="34" charset="0"/>
              <a:buChar char="•"/>
            </a:pPr>
            <a:r>
              <a:rPr lang="es-ES" sz="2800"/>
              <a:t>Azure Container Apps</a:t>
            </a:r>
          </a:p>
          <a:p>
            <a:pPr marL="342900" indent="-342900">
              <a:buFont typeface="Arial" panose="020B0604020202020204" pitchFamily="34" charset="0"/>
              <a:buChar char="•"/>
            </a:pPr>
            <a:r>
              <a:rPr lang="es-ES" sz="2800" err="1"/>
              <a:t>Better</a:t>
            </a:r>
            <a:r>
              <a:rPr lang="es-ES" sz="2800"/>
              <a:t> </a:t>
            </a:r>
            <a:r>
              <a:rPr lang="es-ES" sz="2800" err="1"/>
              <a:t>together</a:t>
            </a:r>
            <a:endParaRPr lang="es-ES" sz="2800"/>
          </a:p>
          <a:p>
            <a:pPr marL="342900" indent="-342900">
              <a:buFont typeface="Arial" panose="020B0604020202020204" pitchFamily="34" charset="0"/>
              <a:buChar char="•"/>
            </a:pPr>
            <a:r>
              <a:rPr lang="es-ES" sz="2800"/>
              <a:t>Demo</a:t>
            </a:r>
          </a:p>
        </p:txBody>
      </p:sp>
    </p:spTree>
    <p:extLst>
      <p:ext uri="{BB962C8B-B14F-4D97-AF65-F5344CB8AC3E}">
        <p14:creationId xmlns:p14="http://schemas.microsoft.com/office/powerpoint/2010/main" val="140516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A7D293-5F4D-F5DB-F537-3054D665F1A2}"/>
              </a:ext>
            </a:extLst>
          </p:cNvPr>
          <p:cNvSpPr>
            <a:spLocks noGrp="1"/>
          </p:cNvSpPr>
          <p:nvPr>
            <p:ph type="title"/>
          </p:nvPr>
        </p:nvSpPr>
        <p:spPr/>
        <p:txBody>
          <a:bodyPr/>
          <a:lstStyle/>
          <a:p>
            <a:r>
              <a:rPr lang="es-ES"/>
              <a:t>Introducción a </a:t>
            </a:r>
            <a:r>
              <a:rPr lang="es-ES" err="1"/>
              <a:t>LLMs</a:t>
            </a:r>
            <a:endParaRPr lang="es-ES"/>
          </a:p>
        </p:txBody>
      </p:sp>
      <p:sp>
        <p:nvSpPr>
          <p:cNvPr id="3" name="Marcador de texto 2">
            <a:extLst>
              <a:ext uri="{FF2B5EF4-FFF2-40B4-BE49-F238E27FC236}">
                <a16:creationId xmlns:a16="http://schemas.microsoft.com/office/drawing/2014/main" id="{07353F36-ABCC-4297-0174-507541187907}"/>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37899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03787-E1D7-D207-9513-CF0A7D987BA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198201-FA6D-7907-9420-62679B9CF66D}"/>
              </a:ext>
            </a:extLst>
          </p:cNvPr>
          <p:cNvSpPr>
            <a:spLocks noGrp="1"/>
          </p:cNvSpPr>
          <p:nvPr>
            <p:ph type="title"/>
          </p:nvPr>
        </p:nvSpPr>
        <p:spPr/>
        <p:txBody>
          <a:bodyPr/>
          <a:lstStyle/>
          <a:p>
            <a:r>
              <a:rPr lang="es-ES"/>
              <a:t>¿Qué son los </a:t>
            </a:r>
            <a:r>
              <a:rPr lang="es-ES" err="1"/>
              <a:t>LLMs</a:t>
            </a:r>
            <a:r>
              <a:rPr lang="es-ES"/>
              <a:t>?</a:t>
            </a:r>
          </a:p>
        </p:txBody>
      </p:sp>
      <p:sp>
        <p:nvSpPr>
          <p:cNvPr id="4" name="Marcador de texto 3">
            <a:extLst>
              <a:ext uri="{FF2B5EF4-FFF2-40B4-BE49-F238E27FC236}">
                <a16:creationId xmlns:a16="http://schemas.microsoft.com/office/drawing/2014/main" id="{9E3D085E-209C-70E0-0D61-EA382EB46B72}"/>
              </a:ext>
            </a:extLst>
          </p:cNvPr>
          <p:cNvSpPr>
            <a:spLocks noGrp="1"/>
          </p:cNvSpPr>
          <p:nvPr>
            <p:ph type="body" sz="quarter" idx="10"/>
          </p:nvPr>
        </p:nvSpPr>
        <p:spPr/>
        <p:txBody>
          <a:bodyPr>
            <a:normAutofit/>
          </a:bodyPr>
          <a:lstStyle/>
          <a:p>
            <a:pPr marL="0" indent="0">
              <a:buNone/>
            </a:pPr>
            <a:r>
              <a:rPr lang="es-ES"/>
              <a:t>Los </a:t>
            </a:r>
            <a:r>
              <a:rPr lang="es-ES" err="1"/>
              <a:t>LLMs</a:t>
            </a:r>
            <a:r>
              <a:rPr lang="es-ES"/>
              <a:t> o </a:t>
            </a:r>
            <a:r>
              <a:rPr lang="es-ES" err="1"/>
              <a:t>Large</a:t>
            </a:r>
            <a:r>
              <a:rPr lang="es-ES"/>
              <a:t> </a:t>
            </a:r>
            <a:r>
              <a:rPr lang="es-ES" err="1"/>
              <a:t>Language</a:t>
            </a:r>
            <a:r>
              <a:rPr lang="es-ES"/>
              <a:t> </a:t>
            </a:r>
            <a:r>
              <a:rPr lang="es-ES" err="1"/>
              <a:t>Models</a:t>
            </a:r>
            <a:r>
              <a:rPr lang="es-ES"/>
              <a:t> (Modelos de Lenguaje de Gran Escala) son sistemas de inteligencia artificial entrenados para comprender, generar y manipular lenguaje natural. Están diseñados para trabajar con texto y pueden realizar tareas como responder preguntas, redactar textos, traducir idiomas, escribir código, resumir documentos, etc.</a:t>
            </a:r>
          </a:p>
          <a:p>
            <a:r>
              <a:rPr lang="es-ES" sz="1800"/>
              <a:t>GPT-</a:t>
            </a:r>
            <a:r>
              <a:rPr lang="es-ES" sz="1800" err="1"/>
              <a:t>x.x</a:t>
            </a:r>
            <a:r>
              <a:rPr lang="es-ES" sz="1800"/>
              <a:t> – de </a:t>
            </a:r>
            <a:r>
              <a:rPr lang="es-ES" sz="1800" err="1"/>
              <a:t>OpenAI</a:t>
            </a:r>
            <a:endParaRPr lang="es-ES" sz="1800"/>
          </a:p>
          <a:p>
            <a:r>
              <a:rPr lang="es-ES" sz="1800"/>
              <a:t>Claude – de </a:t>
            </a:r>
            <a:r>
              <a:rPr lang="es-ES" sz="1800" err="1"/>
              <a:t>Anthropic</a:t>
            </a:r>
            <a:endParaRPr lang="es-ES" sz="1800"/>
          </a:p>
          <a:p>
            <a:r>
              <a:rPr lang="es-ES" sz="1800"/>
              <a:t>Gemini – de Google </a:t>
            </a:r>
            <a:r>
              <a:rPr lang="es-ES" sz="1800" err="1"/>
              <a:t>DeepMind</a:t>
            </a:r>
            <a:endParaRPr lang="es-ES" sz="1800"/>
          </a:p>
          <a:p>
            <a:r>
              <a:rPr lang="es-ES" sz="1800" err="1"/>
              <a:t>LLaMA</a:t>
            </a:r>
            <a:r>
              <a:rPr lang="es-ES" sz="1800"/>
              <a:t> – de Meta</a:t>
            </a:r>
          </a:p>
          <a:p>
            <a:r>
              <a:rPr lang="es-ES" sz="1800"/>
              <a:t>Mistral, </a:t>
            </a:r>
            <a:r>
              <a:rPr lang="es-ES" sz="1800" err="1"/>
              <a:t>Mixtral</a:t>
            </a:r>
            <a:r>
              <a:rPr lang="es-ES" sz="1800"/>
              <a:t>, entre otros modelos de código abierto</a:t>
            </a:r>
          </a:p>
          <a:p>
            <a:r>
              <a:rPr lang="es-ES" sz="1800" err="1"/>
              <a:t>DeepSeek</a:t>
            </a:r>
            <a:endParaRPr lang="es-ES"/>
          </a:p>
        </p:txBody>
      </p:sp>
    </p:spTree>
    <p:extLst>
      <p:ext uri="{BB962C8B-B14F-4D97-AF65-F5344CB8AC3E}">
        <p14:creationId xmlns:p14="http://schemas.microsoft.com/office/powerpoint/2010/main" val="25125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27CE6-7C3D-B5CE-9824-33D5FDC616A1}"/>
              </a:ext>
            </a:extLst>
          </p:cNvPr>
          <p:cNvSpPr>
            <a:spLocks noGrp="1"/>
          </p:cNvSpPr>
          <p:nvPr>
            <p:ph type="title"/>
          </p:nvPr>
        </p:nvSpPr>
        <p:spPr/>
        <p:txBody>
          <a:bodyPr/>
          <a:lstStyle/>
          <a:p>
            <a:r>
              <a:rPr lang="es-ES"/>
              <a:t>¿Qué son los </a:t>
            </a:r>
            <a:r>
              <a:rPr lang="es-ES" err="1"/>
              <a:t>SLMs</a:t>
            </a:r>
            <a:r>
              <a:rPr lang="es-ES"/>
              <a:t>?</a:t>
            </a:r>
          </a:p>
        </p:txBody>
      </p:sp>
      <p:sp>
        <p:nvSpPr>
          <p:cNvPr id="3" name="Marcador de texto 2">
            <a:extLst>
              <a:ext uri="{FF2B5EF4-FFF2-40B4-BE49-F238E27FC236}">
                <a16:creationId xmlns:a16="http://schemas.microsoft.com/office/drawing/2014/main" id="{BF2738DF-5910-97B9-A685-D76717E65597}"/>
              </a:ext>
            </a:extLst>
          </p:cNvPr>
          <p:cNvSpPr>
            <a:spLocks noGrp="1"/>
          </p:cNvSpPr>
          <p:nvPr>
            <p:ph type="body" sz="quarter" idx="10"/>
          </p:nvPr>
        </p:nvSpPr>
        <p:spPr/>
        <p:txBody>
          <a:bodyPr>
            <a:normAutofit/>
          </a:bodyPr>
          <a:lstStyle/>
          <a:p>
            <a:pPr marL="0" indent="0">
              <a:buNone/>
            </a:pPr>
            <a:r>
              <a:rPr lang="es-ES"/>
              <a:t>Los </a:t>
            </a:r>
            <a:r>
              <a:rPr lang="es-ES" err="1"/>
              <a:t>SLMs</a:t>
            </a:r>
            <a:r>
              <a:rPr lang="es-ES"/>
              <a:t> o Small </a:t>
            </a:r>
            <a:r>
              <a:rPr lang="es-ES" err="1"/>
              <a:t>Language</a:t>
            </a:r>
            <a:r>
              <a:rPr lang="es-ES"/>
              <a:t> </a:t>
            </a:r>
            <a:r>
              <a:rPr lang="es-ES" err="1"/>
              <a:t>Models</a:t>
            </a:r>
            <a:r>
              <a:rPr lang="es-ES"/>
              <a:t> (Modelos de Lenguaje Pequeños) son una categoría de modelos de lenguaje similares a los </a:t>
            </a:r>
            <a:r>
              <a:rPr lang="es-ES" err="1"/>
              <a:t>LLMs</a:t>
            </a:r>
            <a:r>
              <a:rPr lang="es-ES"/>
              <a:t> (</a:t>
            </a:r>
            <a:r>
              <a:rPr lang="es-ES" err="1"/>
              <a:t>Large</a:t>
            </a:r>
            <a:r>
              <a:rPr lang="es-ES"/>
              <a:t> </a:t>
            </a:r>
            <a:r>
              <a:rPr lang="es-ES" err="1"/>
              <a:t>Language</a:t>
            </a:r>
            <a:r>
              <a:rPr lang="es-ES"/>
              <a:t> </a:t>
            </a:r>
            <a:r>
              <a:rPr lang="es-ES" err="1"/>
              <a:t>Models</a:t>
            </a:r>
            <a:r>
              <a:rPr lang="es-ES"/>
              <a:t>), pero con menos parámetros, menor tamaño computacional y enfoque más específico. Están diseñados para ser más eficientes, rápidos y fáciles de desplegar, especialmente en dispositivos con recursos limitados o en aplicaciones donde la privacidad y la latencia son críticas.</a:t>
            </a:r>
          </a:p>
          <a:p>
            <a:r>
              <a:rPr lang="es-ES" sz="1800"/>
              <a:t>Phi-X – de Microsoft</a:t>
            </a:r>
          </a:p>
          <a:p>
            <a:r>
              <a:rPr lang="es-ES" sz="1800"/>
              <a:t>Gemma – de Google</a:t>
            </a:r>
          </a:p>
          <a:p>
            <a:r>
              <a:rPr lang="es-ES" sz="1800"/>
              <a:t>Mistral 7B – de Mistral AI</a:t>
            </a:r>
          </a:p>
          <a:p>
            <a:r>
              <a:rPr lang="es-ES" sz="1800" err="1"/>
              <a:t>LLaMA</a:t>
            </a:r>
            <a:r>
              <a:rPr lang="es-ES" sz="1800"/>
              <a:t> 2 7B – de Meta</a:t>
            </a:r>
          </a:p>
          <a:p>
            <a:r>
              <a:rPr lang="es-ES" sz="1800" err="1"/>
              <a:t>TinyLlama</a:t>
            </a:r>
            <a:r>
              <a:rPr lang="es-ES" sz="1800"/>
              <a:t>, </a:t>
            </a:r>
            <a:r>
              <a:rPr lang="es-ES" sz="1800" err="1"/>
              <a:t>DistilBERT</a:t>
            </a:r>
            <a:r>
              <a:rPr lang="es-ES" sz="1800"/>
              <a:t>, ALBERT – modelos optimizados para eficiencia</a:t>
            </a:r>
          </a:p>
        </p:txBody>
      </p:sp>
    </p:spTree>
    <p:extLst>
      <p:ext uri="{BB962C8B-B14F-4D97-AF65-F5344CB8AC3E}">
        <p14:creationId xmlns:p14="http://schemas.microsoft.com/office/powerpoint/2010/main" val="719604570"/>
      </p:ext>
    </p:extLst>
  </p:cSld>
  <p:clrMapOvr>
    <a:masterClrMapping/>
  </p:clrMapOvr>
</p:sld>
</file>

<file path=ppt/theme/theme1.xml><?xml version="1.0" encoding="utf-8"?>
<a:theme xmlns:a="http://schemas.openxmlformats.org/drawingml/2006/main" name="Tema de Office">
  <a:themeElements>
    <a:clrScheme name="Personalizado 2">
      <a:dk1>
        <a:srgbClr val="233837"/>
      </a:dk1>
      <a:lt1>
        <a:srgbClr val="DBD5FB"/>
      </a:lt1>
      <a:dk2>
        <a:srgbClr val="13131C"/>
      </a:dk2>
      <a:lt2>
        <a:srgbClr val="FFFFFF"/>
      </a:lt2>
      <a:accent1>
        <a:srgbClr val="F1F4D9"/>
      </a:accent1>
      <a:accent2>
        <a:srgbClr val="233837"/>
      </a:accent2>
      <a:accent3>
        <a:srgbClr val="DBD5FB"/>
      </a:accent3>
      <a:accent4>
        <a:srgbClr val="FD7833"/>
      </a:accent4>
      <a:accent5>
        <a:srgbClr val="F1F4D9"/>
      </a:accent5>
      <a:accent6>
        <a:srgbClr val="13131C"/>
      </a:accent6>
      <a:hlink>
        <a:srgbClr val="4A7674"/>
      </a:hlink>
      <a:folHlink>
        <a:srgbClr val="4A7674"/>
      </a:folHlink>
    </a:clrScheme>
    <a:fontScheme name="Eventekki">
      <a:majorFont>
        <a:latin typeface="Host Grotesk"/>
        <a:ea typeface=""/>
        <a:cs typeface=""/>
      </a:majorFont>
      <a:minorFont>
        <a:latin typeface="Host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9757947-2ca9-4550-a59a-698aba3d5fee">
      <Terms xmlns="http://schemas.microsoft.com/office/infopath/2007/PartnerControls"/>
    </lcf76f155ced4ddcb4097134ff3c332f>
    <TaxCatchAll xmlns="c7a2d912-66c3-430f-9e75-f1cd16c865f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4F04A68C506AE468DA7C0D22AE47ABC" ma:contentTypeVersion="11" ma:contentTypeDescription="Crear nuevo documento." ma:contentTypeScope="" ma:versionID="1144ad8410a4b33fc311074d9bb6d230">
  <xsd:schema xmlns:xsd="http://www.w3.org/2001/XMLSchema" xmlns:xs="http://www.w3.org/2001/XMLSchema" xmlns:p="http://schemas.microsoft.com/office/2006/metadata/properties" xmlns:ns2="19757947-2ca9-4550-a59a-698aba3d5fee" xmlns:ns3="c7a2d912-66c3-430f-9e75-f1cd16c865fb" targetNamespace="http://schemas.microsoft.com/office/2006/metadata/properties" ma:root="true" ma:fieldsID="f0190ccb1d61f4e4ebecc0f74ab67c15" ns2:_="" ns3:_="">
    <xsd:import namespace="19757947-2ca9-4550-a59a-698aba3d5fee"/>
    <xsd:import namespace="c7a2d912-66c3-430f-9e75-f1cd16c865f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57947-2ca9-4550-a59a-698aba3d5fe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c19203e9-128f-4834-9159-62ab5844a2f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a2d912-66c3-430f-9e75-f1cd16c865f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1102567-4f8e-4733-9fcf-58505f4deab8}" ma:internalName="TaxCatchAll" ma:showField="CatchAllData" ma:web="c7a2d912-66c3-430f-9e75-f1cd16c865f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8B6B76-0EB1-4EEE-831C-BEF88D93292C}">
  <ds:schemaRefs>
    <ds:schemaRef ds:uri="http://schemas.microsoft.com/sharepoint/v3/contenttype/forms"/>
  </ds:schemaRefs>
</ds:datastoreItem>
</file>

<file path=customXml/itemProps2.xml><?xml version="1.0" encoding="utf-8"?>
<ds:datastoreItem xmlns:ds="http://schemas.openxmlformats.org/officeDocument/2006/customXml" ds:itemID="{783DC200-F27A-44FD-9238-B15D93E06615}">
  <ds:schemaRefs>
    <ds:schemaRef ds:uri="19757947-2ca9-4550-a59a-698aba3d5fee"/>
    <ds:schemaRef ds:uri="c7a2d912-66c3-430f-9e75-f1cd16c865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9C587F1-C92E-485A-AE08-7EEEE8604DB4}">
  <ds:schemaRefs>
    <ds:schemaRef ds:uri="19757947-2ca9-4550-a59a-698aba3d5fee"/>
    <ds:schemaRef ds:uri="c7a2d912-66c3-430f-9e75-f1cd16c865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3ab8e5de-72c5-4188-b830-182a67aaed43}" enabled="0" method="" siteId="{3ab8e5de-72c5-4188-b830-182a67aaed43}"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10</Notes>
  <HiddenSlides>3</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Tema de Office</vt:lpstr>
      <vt:lpstr>Instrucciones (borrar)</vt:lpstr>
      <vt:lpstr>Instrucciones (borrar)</vt:lpstr>
      <vt:lpstr>Instrucciones (borrar)</vt:lpstr>
      <vt:lpstr>Primeros Pasos con LLMs y Azure Container Apps</vt:lpstr>
      <vt:lpstr>PowerPoint Presentation</vt:lpstr>
      <vt:lpstr>Contenido</vt:lpstr>
      <vt:lpstr>Introducción a LLMs</vt:lpstr>
      <vt:lpstr>¿Qué son los LLMs?</vt:lpstr>
      <vt:lpstr>¿Qué son los SLMs?</vt:lpstr>
      <vt:lpstr>Diferencia entre LLMs y SLMs</vt:lpstr>
      <vt:lpstr>¿Qué son los Agentes (de IA)?</vt:lpstr>
      <vt:lpstr>Asistente</vt:lpstr>
      <vt:lpstr>¿Agentes o asistentes?</vt:lpstr>
      <vt:lpstr>¿Un poco confuso?</vt:lpstr>
      <vt:lpstr>¿Qué es el code interpreter?</vt:lpstr>
      <vt:lpstr>¿Cómo se orquesta todo?</vt:lpstr>
      <vt:lpstr>Diferencias entre orquestadores</vt:lpstr>
      <vt:lpstr>LLMs &amp; ACA</vt:lpstr>
      <vt:lpstr>Azure Container Apps Dynamic Sessions</vt:lpstr>
      <vt:lpstr>¿Qué es Azure Container Apps?</vt:lpstr>
      <vt:lpstr>¿Qué es Azure Container Apps?</vt:lpstr>
      <vt:lpstr>¿Qué es Azure Container Apps?</vt:lpstr>
      <vt:lpstr>¿Qué es Azure Container Apps?</vt:lpstr>
      <vt:lpstr>¿Qué es Azure Container Apps?</vt:lpstr>
      <vt:lpstr>¿Qué son las Dynamic Sessions?</vt:lpstr>
      <vt:lpstr>¿Qué son las Dynamic Sessions?</vt:lpstr>
      <vt:lpstr>¿Qué son las Dynamic Sessions?</vt:lpstr>
      <vt:lpstr>¿Qué son las Dynamic Sessions?</vt:lpstr>
      <vt:lpstr>¿Qué son Session Pools?</vt:lpstr>
      <vt:lpstr>¿Qué son Session Pools?</vt:lpstr>
      <vt:lpstr>¿Cómo es ciclo de vida de las Sessions?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Miguel Tabera</dc:creator>
  <cp:revision>1</cp:revision>
  <dcterms:created xsi:type="dcterms:W3CDTF">2025-03-11T12:29:25Z</dcterms:created>
  <dcterms:modified xsi:type="dcterms:W3CDTF">2025-05-29T13:53:07Z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0x010100C4F04A68C506AE468DA7C0D22AE47ABC</vt:lpwstr>
  </property>
  <property fmtid="{D5CDD505-2E9C-101B-9397-08002B2CF9AE}" pid="3" name="MediaServiceImageTags">
    <vt:lpwstr/>
  </property>
</Properties>
</file>